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8D620F-7F33-4020-AD84-FBD21BAF9E2D}" v="1" dt="2022-12-07T20:52:19.2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352" autoAdjust="0"/>
  </p:normalViewPr>
  <p:slideViewPr>
    <p:cSldViewPr snapToGrid="0">
      <p:cViewPr varScale="1">
        <p:scale>
          <a:sx n="89" d="100"/>
          <a:sy n="89" d="100"/>
        </p:scale>
        <p:origin x="133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9990E494-8952-4EDE-820D-2A6EBE0D9E93}"/>
    <pc:docChg chg="modSld">
      <pc:chgData name="Gibson, Thomas" userId="4b42d18a-f5dd-45ad-b5f3-020bdeec964b" providerId="ADAL" clId="{9990E494-8952-4EDE-820D-2A6EBE0D9E93}" dt="2022-11-16T19:20:21.927" v="0"/>
      <pc:docMkLst>
        <pc:docMk/>
      </pc:docMkLst>
      <pc:sldChg chg="modNotesTx">
        <pc:chgData name="Gibson, Thomas" userId="4b42d18a-f5dd-45ad-b5f3-020bdeec964b" providerId="ADAL" clId="{9990E494-8952-4EDE-820D-2A6EBE0D9E93}" dt="2022-11-16T19:20:21.927" v="0"/>
        <pc:sldMkLst>
          <pc:docMk/>
          <pc:sldMk cId="1639111856" sldId="311"/>
        </pc:sldMkLst>
      </pc:sldChg>
    </pc:docChg>
  </pc:docChgLst>
  <pc:docChgLst>
    <pc:chgData name="Cicone, Laura" userId="d60addc7-6562-4f44-a0de-68d71e52773b" providerId="ADAL" clId="{96160526-928B-4BDF-88AE-F46C1AFD55E3}"/>
    <pc:docChg chg="addSld delSld modSld">
      <pc:chgData name="Cicone, Laura" userId="d60addc7-6562-4f44-a0de-68d71e52773b" providerId="ADAL" clId="{96160526-928B-4BDF-88AE-F46C1AFD55E3}" dt="2022-11-15T14:28:28.885" v="15" actId="47"/>
      <pc:docMkLst>
        <pc:docMk/>
      </pc:docMkLst>
      <pc:sldChg chg="del">
        <pc:chgData name="Cicone, Laura" userId="d60addc7-6562-4f44-a0de-68d71e52773b" providerId="ADAL" clId="{96160526-928B-4BDF-88AE-F46C1AFD55E3}" dt="2022-10-25T15:40:22.681" v="1" actId="47"/>
        <pc:sldMkLst>
          <pc:docMk/>
          <pc:sldMk cId="4081035233" sldId="259"/>
        </pc:sldMkLst>
      </pc:sldChg>
      <pc:sldChg chg="del">
        <pc:chgData name="Cicone, Laura" userId="d60addc7-6562-4f44-a0de-68d71e52773b" providerId="ADAL" clId="{96160526-928B-4BDF-88AE-F46C1AFD55E3}" dt="2022-11-15T14:28:28.885" v="15" actId="47"/>
        <pc:sldMkLst>
          <pc:docMk/>
          <pc:sldMk cId="3476258832" sldId="266"/>
        </pc:sldMkLst>
      </pc:sldChg>
      <pc:sldChg chg="modNotesTx">
        <pc:chgData name="Cicone, Laura" userId="d60addc7-6562-4f44-a0de-68d71e52773b" providerId="ADAL" clId="{96160526-928B-4BDF-88AE-F46C1AFD55E3}" dt="2022-11-15T14:28:05.140" v="13" actId="20577"/>
        <pc:sldMkLst>
          <pc:docMk/>
          <pc:sldMk cId="3380238284" sldId="273"/>
        </pc:sldMkLst>
      </pc:sldChg>
      <pc:sldChg chg="del">
        <pc:chgData name="Cicone, Laura" userId="d60addc7-6562-4f44-a0de-68d71e52773b" providerId="ADAL" clId="{96160526-928B-4BDF-88AE-F46C1AFD55E3}" dt="2022-11-15T14:28:28.885" v="15" actId="47"/>
        <pc:sldMkLst>
          <pc:docMk/>
          <pc:sldMk cId="1102559366" sldId="274"/>
        </pc:sldMkLst>
      </pc:sldChg>
      <pc:sldChg chg="del">
        <pc:chgData name="Cicone, Laura" userId="d60addc7-6562-4f44-a0de-68d71e52773b" providerId="ADAL" clId="{96160526-928B-4BDF-88AE-F46C1AFD55E3}" dt="2022-11-15T14:27:41.521" v="5" actId="47"/>
        <pc:sldMkLst>
          <pc:docMk/>
          <pc:sldMk cId="3393598430" sldId="286"/>
        </pc:sldMkLst>
      </pc:sldChg>
      <pc:sldChg chg="del">
        <pc:chgData name="Cicone, Laura" userId="d60addc7-6562-4f44-a0de-68d71e52773b" providerId="ADAL" clId="{96160526-928B-4BDF-88AE-F46C1AFD55E3}" dt="2022-11-15T14:28:28.885" v="15" actId="47"/>
        <pc:sldMkLst>
          <pc:docMk/>
          <pc:sldMk cId="232077404" sldId="288"/>
        </pc:sldMkLst>
      </pc:sldChg>
      <pc:sldChg chg="del">
        <pc:chgData name="Cicone, Laura" userId="d60addc7-6562-4f44-a0de-68d71e52773b" providerId="ADAL" clId="{96160526-928B-4BDF-88AE-F46C1AFD55E3}" dt="2022-11-15T14:28:28.885" v="15" actId="47"/>
        <pc:sldMkLst>
          <pc:docMk/>
          <pc:sldMk cId="536406714" sldId="289"/>
        </pc:sldMkLst>
      </pc:sldChg>
      <pc:sldChg chg="del">
        <pc:chgData name="Cicone, Laura" userId="d60addc7-6562-4f44-a0de-68d71e52773b" providerId="ADAL" clId="{96160526-928B-4BDF-88AE-F46C1AFD55E3}" dt="2022-11-15T14:28:15.223" v="14" actId="47"/>
        <pc:sldMkLst>
          <pc:docMk/>
          <pc:sldMk cId="291782386" sldId="301"/>
        </pc:sldMkLst>
      </pc:sldChg>
      <pc:sldChg chg="del">
        <pc:chgData name="Cicone, Laura" userId="d60addc7-6562-4f44-a0de-68d71e52773b" providerId="ADAL" clId="{96160526-928B-4BDF-88AE-F46C1AFD55E3}" dt="2022-11-15T14:27:32.945" v="4" actId="47"/>
        <pc:sldMkLst>
          <pc:docMk/>
          <pc:sldMk cId="1875973025" sldId="304"/>
        </pc:sldMkLst>
      </pc:sldChg>
      <pc:sldChg chg="add">
        <pc:chgData name="Cicone, Laura" userId="d60addc7-6562-4f44-a0de-68d71e52773b" providerId="ADAL" clId="{96160526-928B-4BDF-88AE-F46C1AFD55E3}" dt="2022-10-25T15:40:17.195" v="0"/>
        <pc:sldMkLst>
          <pc:docMk/>
          <pc:sldMk cId="3854963524" sldId="306"/>
        </pc:sldMkLst>
      </pc:sldChg>
      <pc:sldChg chg="add del">
        <pc:chgData name="Cicone, Laura" userId="d60addc7-6562-4f44-a0de-68d71e52773b" providerId="ADAL" clId="{96160526-928B-4BDF-88AE-F46C1AFD55E3}" dt="2022-11-15T14:27:29.471" v="3"/>
        <pc:sldMkLst>
          <pc:docMk/>
          <pc:sldMk cId="3295492510" sldId="307"/>
        </pc:sldMkLst>
      </pc:sldChg>
      <pc:sldChg chg="modNotesTx">
        <pc:chgData name="Cicone, Laura" userId="d60addc7-6562-4f44-a0de-68d71e52773b" providerId="ADAL" clId="{96160526-928B-4BDF-88AE-F46C1AFD55E3}" dt="2022-11-15T14:27:48.203" v="7" actId="20577"/>
        <pc:sldMkLst>
          <pc:docMk/>
          <pc:sldMk cId="2687536386" sldId="308"/>
        </pc:sldMkLst>
      </pc:sldChg>
    </pc:docChg>
  </pc:docChgLst>
  <pc:docChgLst>
    <pc:chgData name="Merry, Meg" userId="52abaa17-2ab0-4519-8e41-45b524f6a3b3" providerId="ADAL" clId="{C552708E-AF02-4265-8B6F-9624CA8830B8}"/>
    <pc:docChg chg="modSld">
      <pc:chgData name="Merry, Meg" userId="52abaa17-2ab0-4519-8e41-45b524f6a3b3" providerId="ADAL" clId="{C552708E-AF02-4265-8B6F-9624CA8830B8}" dt="2022-11-08T20:25:54.233" v="6" actId="255"/>
      <pc:docMkLst>
        <pc:docMk/>
      </pc:docMkLst>
      <pc:sldChg chg="modSp mod">
        <pc:chgData name="Merry, Meg" userId="52abaa17-2ab0-4519-8e41-45b524f6a3b3" providerId="ADAL" clId="{C552708E-AF02-4265-8B6F-9624CA8830B8}" dt="2022-11-08T20:25:46.539" v="4" actId="255"/>
        <pc:sldMkLst>
          <pc:docMk/>
          <pc:sldMk cId="1102559366" sldId="274"/>
        </pc:sldMkLst>
        <pc:spChg chg="mod">
          <ac:chgData name="Merry, Meg" userId="52abaa17-2ab0-4519-8e41-45b524f6a3b3" providerId="ADAL" clId="{C552708E-AF02-4265-8B6F-9624CA8830B8}" dt="2022-11-08T20:25:46.539" v="4" actId="255"/>
          <ac:spMkLst>
            <pc:docMk/>
            <pc:sldMk cId="1102559366" sldId="274"/>
            <ac:spMk id="44" creationId="{E46410AA-9335-4C3E-AEEE-43614C70E64D}"/>
          </ac:spMkLst>
        </pc:spChg>
      </pc:sldChg>
      <pc:sldChg chg="modSp mod">
        <pc:chgData name="Merry, Meg" userId="52abaa17-2ab0-4519-8e41-45b524f6a3b3" providerId="ADAL" clId="{C552708E-AF02-4265-8B6F-9624CA8830B8}" dt="2022-11-08T20:25:31.905" v="3" actId="18131"/>
        <pc:sldMkLst>
          <pc:docMk/>
          <pc:sldMk cId="65851916" sldId="278"/>
        </pc:sldMkLst>
        <pc:picChg chg="mod modCrop">
          <ac:chgData name="Merry, Meg" userId="52abaa17-2ab0-4519-8e41-45b524f6a3b3" providerId="ADAL" clId="{C552708E-AF02-4265-8B6F-9624CA8830B8}" dt="2022-11-08T20:25:19.205" v="1" actId="18131"/>
          <ac:picMkLst>
            <pc:docMk/>
            <pc:sldMk cId="65851916" sldId="278"/>
            <ac:picMk id="23" creationId="{AE1DD9CA-8F8E-43F8-AB52-DC6B3C9FD08B}"/>
          </ac:picMkLst>
        </pc:picChg>
        <pc:picChg chg="mod modCrop">
          <ac:chgData name="Merry, Meg" userId="52abaa17-2ab0-4519-8e41-45b524f6a3b3" providerId="ADAL" clId="{C552708E-AF02-4265-8B6F-9624CA8830B8}" dt="2022-11-08T20:25:31.905" v="3" actId="18131"/>
          <ac:picMkLst>
            <pc:docMk/>
            <pc:sldMk cId="65851916" sldId="278"/>
            <ac:picMk id="25" creationId="{7133D1E7-FA07-44D0-9EB0-EA49F78B8931}"/>
          </ac:picMkLst>
        </pc:picChg>
      </pc:sldChg>
      <pc:sldChg chg="modSp mod">
        <pc:chgData name="Merry, Meg" userId="52abaa17-2ab0-4519-8e41-45b524f6a3b3" providerId="ADAL" clId="{C552708E-AF02-4265-8B6F-9624CA8830B8}" dt="2022-11-08T20:25:54.233" v="6" actId="255"/>
        <pc:sldMkLst>
          <pc:docMk/>
          <pc:sldMk cId="848908219" sldId="295"/>
        </pc:sldMkLst>
        <pc:spChg chg="mod">
          <ac:chgData name="Merry, Meg" userId="52abaa17-2ab0-4519-8e41-45b524f6a3b3" providerId="ADAL" clId="{C552708E-AF02-4265-8B6F-9624CA8830B8}" dt="2022-11-08T20:25:54.233" v="6" actId="255"/>
          <ac:spMkLst>
            <pc:docMk/>
            <pc:sldMk cId="848908219" sldId="295"/>
            <ac:spMk id="34" creationId="{49BEB672-5087-49D5-925B-410D7FCB2E0D}"/>
          </ac:spMkLst>
        </pc:spChg>
      </pc:sldChg>
      <pc:sldChg chg="modSp mod">
        <pc:chgData name="Merry, Meg" userId="52abaa17-2ab0-4519-8e41-45b524f6a3b3" providerId="ADAL" clId="{C552708E-AF02-4265-8B6F-9624CA8830B8}" dt="2022-11-08T20:25:08.736" v="0" actId="20577"/>
        <pc:sldMkLst>
          <pc:docMk/>
          <pc:sldMk cId="1002511331" sldId="302"/>
        </pc:sldMkLst>
        <pc:spChg chg="mod">
          <ac:chgData name="Merry, Meg" userId="52abaa17-2ab0-4519-8e41-45b524f6a3b3" providerId="ADAL" clId="{C552708E-AF02-4265-8B6F-9624CA8830B8}" dt="2022-11-08T20:25:08.736" v="0" actId="20577"/>
          <ac:spMkLst>
            <pc:docMk/>
            <pc:sldMk cId="1002511331" sldId="302"/>
            <ac:spMk id="4" creationId="{46BE5F69-E9BC-41C7-BF6B-EB4B224032B2}"/>
          </ac:spMkLst>
        </pc:spChg>
      </pc:sldChg>
    </pc:docChg>
  </pc:docChgLst>
  <pc:docChgLst>
    <pc:chgData name="Sheth, Rohan" userId="0b6da9f0-4e13-4f6a-80ee-55c9a7700dcb" providerId="ADAL" clId="{428D620F-7F33-4020-AD84-FBD21BAF9E2D}"/>
    <pc:docChg chg="undo custSel modSld">
      <pc:chgData name="Sheth, Rohan" userId="0b6da9f0-4e13-4f6a-80ee-55c9a7700dcb" providerId="ADAL" clId="{428D620F-7F33-4020-AD84-FBD21BAF9E2D}" dt="2022-12-07T20:52:19.224" v="51"/>
      <pc:docMkLst>
        <pc:docMk/>
      </pc:docMkLst>
      <pc:sldChg chg="modNotesTx">
        <pc:chgData name="Sheth, Rohan" userId="0b6da9f0-4e13-4f6a-80ee-55c9a7700dcb" providerId="ADAL" clId="{428D620F-7F33-4020-AD84-FBD21BAF9E2D}" dt="2022-10-28T14:41:03.847" v="10" actId="20577"/>
        <pc:sldMkLst>
          <pc:docMk/>
          <pc:sldMk cId="1711352330" sldId="256"/>
        </pc:sldMkLst>
      </pc:sldChg>
      <pc:sldChg chg="addSp delSp modSp mod delAnim modAnim modNotesTx">
        <pc:chgData name="Sheth, Rohan" userId="0b6da9f0-4e13-4f6a-80ee-55c9a7700dcb" providerId="ADAL" clId="{428D620F-7F33-4020-AD84-FBD21BAF9E2D}" dt="2022-10-28T14:43:57.033" v="21" actId="1076"/>
        <pc:sldMkLst>
          <pc:docMk/>
          <pc:sldMk cId="3380238284" sldId="273"/>
        </pc:sldMkLst>
        <pc:spChg chg="del">
          <ac:chgData name="Sheth, Rohan" userId="0b6da9f0-4e13-4f6a-80ee-55c9a7700dcb" providerId="ADAL" clId="{428D620F-7F33-4020-AD84-FBD21BAF9E2D}" dt="2022-10-28T14:41:19.386" v="13" actId="478"/>
          <ac:spMkLst>
            <pc:docMk/>
            <pc:sldMk cId="3380238284" sldId="273"/>
            <ac:spMk id="4" creationId="{A3560EF0-DF41-40A6-889B-45B12E8526AE}"/>
          </ac:spMkLst>
        </pc:spChg>
        <pc:spChg chg="add del mod">
          <ac:chgData name="Sheth, Rohan" userId="0b6da9f0-4e13-4f6a-80ee-55c9a7700dcb" providerId="ADAL" clId="{428D620F-7F33-4020-AD84-FBD21BAF9E2D}" dt="2022-10-28T14:41:20.808" v="14" actId="478"/>
          <ac:spMkLst>
            <pc:docMk/>
            <pc:sldMk cId="3380238284" sldId="273"/>
            <ac:spMk id="6" creationId="{A6F5CD33-C66B-4A16-8004-A48211FC4FAF}"/>
          </ac:spMkLst>
        </pc:spChg>
        <pc:picChg chg="add del mod">
          <ac:chgData name="Sheth, Rohan" userId="0b6da9f0-4e13-4f6a-80ee-55c9a7700dcb" providerId="ADAL" clId="{428D620F-7F33-4020-AD84-FBD21BAF9E2D}" dt="2022-10-28T14:43:51.436" v="19" actId="478"/>
          <ac:picMkLst>
            <pc:docMk/>
            <pc:sldMk cId="3380238284" sldId="273"/>
            <ac:picMk id="2" creationId="{77A3A488-BB38-486B-89B7-4756E1144A27}"/>
          </ac:picMkLst>
        </pc:picChg>
        <pc:picChg chg="add mod">
          <ac:chgData name="Sheth, Rohan" userId="0b6da9f0-4e13-4f6a-80ee-55c9a7700dcb" providerId="ADAL" clId="{428D620F-7F33-4020-AD84-FBD21BAF9E2D}" dt="2022-10-28T14:43:57.033" v="21" actId="1076"/>
          <ac:picMkLst>
            <pc:docMk/>
            <pc:sldMk cId="3380238284" sldId="273"/>
            <ac:picMk id="7" creationId="{107126A5-D879-415F-970A-0668E5AE5C4A}"/>
          </ac:picMkLst>
        </pc:picChg>
      </pc:sldChg>
      <pc:sldChg chg="modNotesTx">
        <pc:chgData name="Sheth, Rohan" userId="0b6da9f0-4e13-4f6a-80ee-55c9a7700dcb" providerId="ADAL" clId="{428D620F-7F33-4020-AD84-FBD21BAF9E2D}" dt="2022-11-07T15:33:17.361" v="49" actId="20577"/>
        <pc:sldMkLst>
          <pc:docMk/>
          <pc:sldMk cId="65851916" sldId="278"/>
        </pc:sldMkLst>
      </pc:sldChg>
      <pc:sldChg chg="addSp delSp modSp mod">
        <pc:chgData name="Sheth, Rohan" userId="0b6da9f0-4e13-4f6a-80ee-55c9a7700dcb" providerId="ADAL" clId="{428D620F-7F33-4020-AD84-FBD21BAF9E2D}" dt="2022-12-07T20:52:19.224" v="51"/>
        <pc:sldMkLst>
          <pc:docMk/>
          <pc:sldMk cId="3854963524" sldId="306"/>
        </pc:sldMkLst>
        <pc:picChg chg="del">
          <ac:chgData name="Sheth, Rohan" userId="0b6da9f0-4e13-4f6a-80ee-55c9a7700dcb" providerId="ADAL" clId="{428D620F-7F33-4020-AD84-FBD21BAF9E2D}" dt="2022-12-07T20:52:18.950" v="50" actId="478"/>
          <ac:picMkLst>
            <pc:docMk/>
            <pc:sldMk cId="3854963524" sldId="306"/>
            <ac:picMk id="3" creationId="{D82025A8-C9E6-4796-9C09-8C2D1EE75679}"/>
          </ac:picMkLst>
        </pc:picChg>
        <pc:picChg chg="add mod">
          <ac:chgData name="Sheth, Rohan" userId="0b6da9f0-4e13-4f6a-80ee-55c9a7700dcb" providerId="ADAL" clId="{428D620F-7F33-4020-AD84-FBD21BAF9E2D}" dt="2022-12-07T20:52:19.224" v="51"/>
          <ac:picMkLst>
            <pc:docMk/>
            <pc:sldMk cId="3854963524" sldId="306"/>
            <ac:picMk id="11" creationId="{531B953A-242B-4C9C-AC96-9984198000BD}"/>
          </ac:picMkLst>
        </pc:picChg>
      </pc:sldChg>
    </pc:docChg>
  </pc:docChgLst>
  <pc:docChgLst>
    <pc:chgData name="Costner, Bayley" userId="2a58abfe-bf9e-4cc1-9dde-744d7a979601" providerId="ADAL" clId="{3CF99D95-AF39-4E0D-888D-88A67064F739}"/>
    <pc:docChg chg="delSld modSld">
      <pc:chgData name="Costner, Bayley" userId="2a58abfe-bf9e-4cc1-9dde-744d7a979601" providerId="ADAL" clId="{3CF99D95-AF39-4E0D-888D-88A67064F739}" dt="2022-10-19T14:16:16.108" v="188" actId="14826"/>
      <pc:docMkLst>
        <pc:docMk/>
      </pc:docMkLst>
      <pc:sldChg chg="modSp">
        <pc:chgData name="Costner, Bayley" userId="2a58abfe-bf9e-4cc1-9dde-744d7a979601" providerId="ADAL" clId="{3CF99D95-AF39-4E0D-888D-88A67064F739}" dt="2022-10-19T14:02:01.503" v="0"/>
        <pc:sldMkLst>
          <pc:docMk/>
          <pc:sldMk cId="1711352330" sldId="256"/>
        </pc:sldMkLst>
        <pc:spChg chg="mod">
          <ac:chgData name="Costner, Bayley" userId="2a58abfe-bf9e-4cc1-9dde-744d7a979601" providerId="ADAL" clId="{3CF99D95-AF39-4E0D-888D-88A67064F739}" dt="2022-10-19T14:02:01.503" v="0"/>
          <ac:spMkLst>
            <pc:docMk/>
            <pc:sldMk cId="1711352330" sldId="256"/>
            <ac:spMk id="3" creationId="{931932A1-7454-4B78-B394-3713697727FA}"/>
          </ac:spMkLst>
        </pc:spChg>
      </pc:sldChg>
      <pc:sldChg chg="modNotes modNotesTx">
        <pc:chgData name="Costner, Bayley" userId="2a58abfe-bf9e-4cc1-9dde-744d7a979601" providerId="ADAL" clId="{3CF99D95-AF39-4E0D-888D-88A67064F739}" dt="2022-10-19T14:02:09.583" v="12" actId="20577"/>
        <pc:sldMkLst>
          <pc:docMk/>
          <pc:sldMk cId="412258708" sldId="270"/>
        </pc:sldMkLst>
      </pc:sldChg>
      <pc:sldChg chg="modSp modNotes">
        <pc:chgData name="Costner, Bayley" userId="2a58abfe-bf9e-4cc1-9dde-744d7a979601" providerId="ADAL" clId="{3CF99D95-AF39-4E0D-888D-88A67064F739}" dt="2022-10-19T14:02:01.503" v="0"/>
        <pc:sldMkLst>
          <pc:docMk/>
          <pc:sldMk cId="3380238284" sldId="273"/>
        </pc:sldMkLst>
        <pc:spChg chg="mod">
          <ac:chgData name="Costner, Bayley" userId="2a58abfe-bf9e-4cc1-9dde-744d7a979601" providerId="ADAL" clId="{3CF99D95-AF39-4E0D-888D-88A67064F739}" dt="2022-10-19T14:02:01.503" v="0"/>
          <ac:spMkLst>
            <pc:docMk/>
            <pc:sldMk cId="3380238284" sldId="273"/>
            <ac:spMk id="4" creationId="{A3560EF0-DF41-40A6-889B-45B12E8526AE}"/>
          </ac:spMkLst>
        </pc:spChg>
      </pc:sldChg>
      <pc:sldChg chg="del">
        <pc:chgData name="Costner, Bayley" userId="2a58abfe-bf9e-4cc1-9dde-744d7a979601" providerId="ADAL" clId="{3CF99D95-AF39-4E0D-888D-88A67064F739}" dt="2022-10-19T14:14:06.686" v="183" actId="2696"/>
        <pc:sldMkLst>
          <pc:docMk/>
          <pc:sldMk cId="3015444443" sldId="277"/>
        </pc:sldMkLst>
      </pc:sldChg>
      <pc:sldChg chg="modSp mod modNotes modNotesTx">
        <pc:chgData name="Costner, Bayley" userId="2a58abfe-bf9e-4cc1-9dde-744d7a979601" providerId="ADAL" clId="{3CF99D95-AF39-4E0D-888D-88A67064F739}" dt="2022-10-19T14:15:37.667" v="186" actId="14826"/>
        <pc:sldMkLst>
          <pc:docMk/>
          <pc:sldMk cId="65851916" sldId="278"/>
        </pc:sldMkLst>
        <pc:spChg chg="mod">
          <ac:chgData name="Costner, Bayley" userId="2a58abfe-bf9e-4cc1-9dde-744d7a979601" providerId="ADAL" clId="{3CF99D95-AF39-4E0D-888D-88A67064F739}" dt="2022-10-19T14:02:01.503" v="0"/>
          <ac:spMkLst>
            <pc:docMk/>
            <pc:sldMk cId="65851916" sldId="278"/>
            <ac:spMk id="4" creationId="{46BE5F69-E9BC-41C7-BF6B-EB4B224032B2}"/>
          </ac:spMkLst>
        </pc:spChg>
        <pc:spChg chg="mod">
          <ac:chgData name="Costner, Bayley" userId="2a58abfe-bf9e-4cc1-9dde-744d7a979601" providerId="ADAL" clId="{3CF99D95-AF39-4E0D-888D-88A67064F739}" dt="2022-10-19T14:04:45.764" v="25" actId="20577"/>
          <ac:spMkLst>
            <pc:docMk/>
            <pc:sldMk cId="65851916" sldId="278"/>
            <ac:spMk id="27" creationId="{1CF04D93-3E9C-4C93-BD11-1AB334ECA8EC}"/>
          </ac:spMkLst>
        </pc:spChg>
        <pc:spChg chg="mod">
          <ac:chgData name="Costner, Bayley" userId="2a58abfe-bf9e-4cc1-9dde-744d7a979601" providerId="ADAL" clId="{3CF99D95-AF39-4E0D-888D-88A67064F739}" dt="2022-10-19T14:04:52.216" v="36" actId="20577"/>
          <ac:spMkLst>
            <pc:docMk/>
            <pc:sldMk cId="65851916" sldId="278"/>
            <ac:spMk id="28" creationId="{4A74CDCB-94E0-4602-A364-BEBAB933C949}"/>
          </ac:spMkLst>
        </pc:spChg>
        <pc:spChg chg="mod">
          <ac:chgData name="Costner, Bayley" userId="2a58abfe-bf9e-4cc1-9dde-744d7a979601" providerId="ADAL" clId="{3CF99D95-AF39-4E0D-888D-88A67064F739}" dt="2022-10-19T14:04:57.698" v="41" actId="20577"/>
          <ac:spMkLst>
            <pc:docMk/>
            <pc:sldMk cId="65851916" sldId="278"/>
            <ac:spMk id="29" creationId="{C1505505-BB78-40E3-B8B6-4C8BE22EB53C}"/>
          </ac:spMkLst>
        </pc:spChg>
        <pc:spChg chg="mod">
          <ac:chgData name="Costner, Bayley" userId="2a58abfe-bf9e-4cc1-9dde-744d7a979601" providerId="ADAL" clId="{3CF99D95-AF39-4E0D-888D-88A67064F739}" dt="2022-10-19T14:04:38.431" v="14" actId="20577"/>
          <ac:spMkLst>
            <pc:docMk/>
            <pc:sldMk cId="65851916" sldId="278"/>
            <ac:spMk id="34" creationId="{37703234-D993-4C43-91A3-E55AA7BD1D32}"/>
          </ac:spMkLst>
        </pc:spChg>
        <pc:picChg chg="mod">
          <ac:chgData name="Costner, Bayley" userId="2a58abfe-bf9e-4cc1-9dde-744d7a979601" providerId="ADAL" clId="{3CF99D95-AF39-4E0D-888D-88A67064F739}" dt="2022-10-19T14:14:50.761" v="184" actId="14826"/>
          <ac:picMkLst>
            <pc:docMk/>
            <pc:sldMk cId="65851916" sldId="278"/>
            <ac:picMk id="23" creationId="{AE1DD9CA-8F8E-43F8-AB52-DC6B3C9FD08B}"/>
          </ac:picMkLst>
        </pc:picChg>
        <pc:picChg chg="mod">
          <ac:chgData name="Costner, Bayley" userId="2a58abfe-bf9e-4cc1-9dde-744d7a979601" providerId="ADAL" clId="{3CF99D95-AF39-4E0D-888D-88A67064F739}" dt="2022-10-19T14:15:37.667" v="186" actId="14826"/>
          <ac:picMkLst>
            <pc:docMk/>
            <pc:sldMk cId="65851916" sldId="278"/>
            <ac:picMk id="25" creationId="{7133D1E7-FA07-44D0-9EB0-EA49F78B8931}"/>
          </ac:picMkLst>
        </pc:picChg>
      </pc:sldChg>
      <pc:sldChg chg="modNotes">
        <pc:chgData name="Costner, Bayley" userId="2a58abfe-bf9e-4cc1-9dde-744d7a979601" providerId="ADAL" clId="{3CF99D95-AF39-4E0D-888D-88A67064F739}" dt="2022-10-19T14:02:01.503" v="0"/>
        <pc:sldMkLst>
          <pc:docMk/>
          <pc:sldMk cId="3393598430" sldId="286"/>
        </pc:sldMkLst>
      </pc:sldChg>
      <pc:sldChg chg="modSp">
        <pc:chgData name="Costner, Bayley" userId="2a58abfe-bf9e-4cc1-9dde-744d7a979601" providerId="ADAL" clId="{3CF99D95-AF39-4E0D-888D-88A67064F739}" dt="2022-10-19T14:16:16.108" v="188" actId="14826"/>
        <pc:sldMkLst>
          <pc:docMk/>
          <pc:sldMk cId="848908219" sldId="295"/>
        </pc:sldMkLst>
        <pc:picChg chg="mod">
          <ac:chgData name="Costner, Bayley" userId="2a58abfe-bf9e-4cc1-9dde-744d7a979601" providerId="ADAL" clId="{3CF99D95-AF39-4E0D-888D-88A67064F739}" dt="2022-10-19T14:16:16.108" v="188" actId="14826"/>
          <ac:picMkLst>
            <pc:docMk/>
            <pc:sldMk cId="848908219" sldId="295"/>
            <ac:picMk id="24" creationId="{1626B609-2C65-4467-B199-99ADB73ADD48}"/>
          </ac:picMkLst>
        </pc:picChg>
      </pc:sldChg>
      <pc:sldChg chg="del">
        <pc:chgData name="Costner, Bayley" userId="2a58abfe-bf9e-4cc1-9dde-744d7a979601" providerId="ADAL" clId="{3CF99D95-AF39-4E0D-888D-88A67064F739}" dt="2022-10-19T14:14:06.686" v="183" actId="2696"/>
        <pc:sldMkLst>
          <pc:docMk/>
          <pc:sldMk cId="2857163895" sldId="296"/>
        </pc:sldMkLst>
      </pc:sldChg>
      <pc:sldChg chg="del">
        <pc:chgData name="Costner, Bayley" userId="2a58abfe-bf9e-4cc1-9dde-744d7a979601" providerId="ADAL" clId="{3CF99D95-AF39-4E0D-888D-88A67064F739}" dt="2022-10-19T14:14:06.686" v="183" actId="2696"/>
        <pc:sldMkLst>
          <pc:docMk/>
          <pc:sldMk cId="2730844521" sldId="297"/>
        </pc:sldMkLst>
      </pc:sldChg>
      <pc:sldChg chg="del">
        <pc:chgData name="Costner, Bayley" userId="2a58abfe-bf9e-4cc1-9dde-744d7a979601" providerId="ADAL" clId="{3CF99D95-AF39-4E0D-888D-88A67064F739}" dt="2022-10-19T14:14:06.686" v="183" actId="2696"/>
        <pc:sldMkLst>
          <pc:docMk/>
          <pc:sldMk cId="1909763988" sldId="298"/>
        </pc:sldMkLst>
      </pc:sldChg>
      <pc:sldChg chg="del">
        <pc:chgData name="Costner, Bayley" userId="2a58abfe-bf9e-4cc1-9dde-744d7a979601" providerId="ADAL" clId="{3CF99D95-AF39-4E0D-888D-88A67064F739}" dt="2022-10-19T14:14:06.686" v="183" actId="2696"/>
        <pc:sldMkLst>
          <pc:docMk/>
          <pc:sldMk cId="3656542971" sldId="299"/>
        </pc:sldMkLst>
      </pc:sldChg>
      <pc:sldChg chg="del">
        <pc:chgData name="Costner, Bayley" userId="2a58abfe-bf9e-4cc1-9dde-744d7a979601" providerId="ADAL" clId="{3CF99D95-AF39-4E0D-888D-88A67064F739}" dt="2022-10-19T14:14:06.686" v="183" actId="2696"/>
        <pc:sldMkLst>
          <pc:docMk/>
          <pc:sldMk cId="1174635175" sldId="300"/>
        </pc:sldMkLst>
      </pc:sldChg>
      <pc:sldChg chg="modSp">
        <pc:chgData name="Costner, Bayley" userId="2a58abfe-bf9e-4cc1-9dde-744d7a979601" providerId="ADAL" clId="{3CF99D95-AF39-4E0D-888D-88A67064F739}" dt="2022-10-19T14:02:01.503" v="0"/>
        <pc:sldMkLst>
          <pc:docMk/>
          <pc:sldMk cId="1002511331" sldId="302"/>
        </pc:sldMkLst>
        <pc:spChg chg="mod">
          <ac:chgData name="Costner, Bayley" userId="2a58abfe-bf9e-4cc1-9dde-744d7a979601" providerId="ADAL" clId="{3CF99D95-AF39-4E0D-888D-88A67064F739}" dt="2022-10-19T14:02:01.503" v="0"/>
          <ac:spMkLst>
            <pc:docMk/>
            <pc:sldMk cId="1002511331" sldId="302"/>
            <ac:spMk id="4" creationId="{46BE5F69-E9BC-41C7-BF6B-EB4B224032B2}"/>
          </ac:spMkLst>
        </pc:spChg>
      </pc:sldChg>
    </pc:docChg>
  </pc:docChgLst>
  <pc:docChgLst>
    <pc:chgData name="Filaroski, Taylor" userId="808e8b38-dcd7-4790-8255-e9ab0a59a131" providerId="ADAL" clId="{09D1A8F4-28A0-48A8-94D1-D124B80F2C6A}"/>
    <pc:docChg chg="modSld">
      <pc:chgData name="Filaroski, Taylor" userId="808e8b38-dcd7-4790-8255-e9ab0a59a131" providerId="ADAL" clId="{09D1A8F4-28A0-48A8-94D1-D124B80F2C6A}" dt="2022-11-02T15:13:25.105" v="5" actId="18131"/>
      <pc:docMkLst>
        <pc:docMk/>
      </pc:docMkLst>
      <pc:sldChg chg="modSp mod">
        <pc:chgData name="Filaroski, Taylor" userId="808e8b38-dcd7-4790-8255-e9ab0a59a131" providerId="ADAL" clId="{09D1A8F4-28A0-48A8-94D1-D124B80F2C6A}" dt="2022-11-02T15:13:25.105" v="5" actId="18131"/>
        <pc:sldMkLst>
          <pc:docMk/>
          <pc:sldMk cId="65851916" sldId="278"/>
        </pc:sldMkLst>
        <pc:picChg chg="mod modCrop">
          <ac:chgData name="Filaroski, Taylor" userId="808e8b38-dcd7-4790-8255-e9ab0a59a131" providerId="ADAL" clId="{09D1A8F4-28A0-48A8-94D1-D124B80F2C6A}" dt="2022-11-02T15:13:25.105" v="5" actId="18131"/>
          <ac:picMkLst>
            <pc:docMk/>
            <pc:sldMk cId="65851916" sldId="278"/>
            <ac:picMk id="23" creationId="{AE1DD9CA-8F8E-43F8-AB52-DC6B3C9FD08B}"/>
          </ac:picMkLst>
        </pc:picChg>
        <pc:picChg chg="mod">
          <ac:chgData name="Filaroski, Taylor" userId="808e8b38-dcd7-4790-8255-e9ab0a59a131" providerId="ADAL" clId="{09D1A8F4-28A0-48A8-94D1-D124B80F2C6A}" dt="2022-11-02T15:12:55.835" v="1" actId="14826"/>
          <ac:picMkLst>
            <pc:docMk/>
            <pc:sldMk cId="65851916" sldId="278"/>
            <ac:picMk id="25" creationId="{7133D1E7-FA07-44D0-9EB0-EA49F78B893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George T Lewis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George T Lewis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George T Lewis Airport created 15 jobs earning $450 thousand in payroll, contributed $758 thousand in value added, and generated a total economic impact (output) of $1.4 million.</a:t>
            </a:r>
          </a:p>
          <a:p>
            <a:endParaRPr lang="en-US" dirty="0"/>
          </a:p>
          <a:p>
            <a:r>
              <a:rPr lang="en-US" dirty="0"/>
              <a:t>This includes direct impacts of 11 jobs earning $246 thousand in payroll, contributing $388 thousand in value added, and generating a total economic impact (output) of $725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 jobs earning $204 thousand in payroll, contributing $370 thousand in value added, and generating a total economic impact (output) of $676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George T Lewis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George T Lewis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531B953A-242B-4C9C-AC96-9984198000BD}"/>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854963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3208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687536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George T Lewis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3223" t="12405" r="19473" b="384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George T Lewis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$450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$758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391" t="63" r="47847" b="-63"/>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7" name="CDK">
            <a:hlinkClick r:id="" action="ppaction://media"/>
            <a:extLst>
              <a:ext uri="{FF2B5EF4-FFF2-40B4-BE49-F238E27FC236}">
                <a16:creationId xmlns:a16="http://schemas.microsoft.com/office/drawing/2014/main" id="{107126A5-D879-415F-970A-0668E5AE5C4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3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20630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429520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639111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247943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93977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8433" r="843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3003</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George T Lewis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George T Lewis Airport’s Total Economic Impact</vt:lpstr>
      <vt:lpstr>On-Airport Impacts</vt:lpstr>
      <vt:lpstr>Visitor Spending Impacts (Off-Airport)</vt:lpstr>
      <vt:lpstr>Airport Economic Impact Results</vt:lpstr>
      <vt:lpstr>TOTAL George T Lewis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2022-12-07T20:52:21Z</dcterms:modified>
</cp:coreProperties>
</file>