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300"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259" autoAdjust="0"/>
  </p:normalViewPr>
  <p:slideViewPr>
    <p:cSldViewPr snapToGrid="0">
      <p:cViewPr varScale="1">
        <p:scale>
          <a:sx n="90" d="100"/>
          <a:sy n="90" d="100"/>
        </p:scale>
        <p:origin x="1299"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Cicone, Laura" userId="d60addc7-6562-4f44-a0de-68d71e52773b" providerId="ADAL" clId="{B71C95B2-CC97-4DE2-8C14-F2CB000ED029}"/>
    <pc:docChg chg="undo custSel addSld delSld modSld">
      <pc:chgData name="Cicone, Laura" userId="d60addc7-6562-4f44-a0de-68d71e52773b" providerId="ADAL" clId="{B71C95B2-CC97-4DE2-8C14-F2CB000ED029}" dt="2022-11-15T21:58:44.380" v="40" actId="47"/>
      <pc:docMkLst>
        <pc:docMk/>
      </pc:docMkLst>
      <pc:sldChg chg="modNotesTx">
        <pc:chgData name="Cicone, Laura" userId="d60addc7-6562-4f44-a0de-68d71e52773b" providerId="ADAL" clId="{B71C95B2-CC97-4DE2-8C14-F2CB000ED029}" dt="2022-10-31T13:33:59.147" v="23" actId="20577"/>
        <pc:sldMkLst>
          <pc:docMk/>
          <pc:sldMk cId="1711352330" sldId="256"/>
        </pc:sldMkLst>
      </pc:sldChg>
      <pc:sldChg chg="del">
        <pc:chgData name="Cicone, Laura" userId="d60addc7-6562-4f44-a0de-68d71e52773b" providerId="ADAL" clId="{B71C95B2-CC97-4DE2-8C14-F2CB000ED029}" dt="2022-10-25T16:43:09.640" v="4" actId="47"/>
        <pc:sldMkLst>
          <pc:docMk/>
          <pc:sldMk cId="4081035233" sldId="259"/>
        </pc:sldMkLst>
      </pc:sldChg>
      <pc:sldChg chg="del">
        <pc:chgData name="Cicone, Laura" userId="d60addc7-6562-4f44-a0de-68d71e52773b" providerId="ADAL" clId="{B71C95B2-CC97-4DE2-8C14-F2CB000ED029}" dt="2022-11-15T21:58:44.380" v="40" actId="47"/>
        <pc:sldMkLst>
          <pc:docMk/>
          <pc:sldMk cId="3476258832" sldId="266"/>
        </pc:sldMkLst>
      </pc:sldChg>
      <pc:sldChg chg="addSp delSp modSp mod modAnim modNotesTx">
        <pc:chgData name="Cicone, Laura" userId="d60addc7-6562-4f44-a0de-68d71e52773b" providerId="ADAL" clId="{B71C95B2-CC97-4DE2-8C14-F2CB000ED029}" dt="2022-11-15T21:58:20.566" v="38"/>
        <pc:sldMkLst>
          <pc:docMk/>
          <pc:sldMk cId="3380238284" sldId="273"/>
        </pc:sldMkLst>
        <pc:spChg chg="add del mod">
          <ac:chgData name="Cicone, Laura" userId="d60addc7-6562-4f44-a0de-68d71e52773b" providerId="ADAL" clId="{B71C95B2-CC97-4DE2-8C14-F2CB000ED029}" dt="2022-10-31T13:34:06.176" v="25" actId="478"/>
          <ac:spMkLst>
            <pc:docMk/>
            <pc:sldMk cId="3380238284" sldId="273"/>
            <ac:spMk id="3" creationId="{3F59DB88-D3DC-4EE1-8E71-0CFB277525F7}"/>
          </ac:spMkLst>
        </pc:spChg>
        <pc:spChg chg="del">
          <ac:chgData name="Cicone, Laura" userId="d60addc7-6562-4f44-a0de-68d71e52773b" providerId="ADAL" clId="{B71C95B2-CC97-4DE2-8C14-F2CB000ED029}" dt="2022-10-31T13:34:07.842" v="26" actId="478"/>
          <ac:spMkLst>
            <pc:docMk/>
            <pc:sldMk cId="3380238284" sldId="273"/>
            <ac:spMk id="4" creationId="{A3560EF0-DF41-40A6-889B-45B12E8526AE}"/>
          </ac:spMkLst>
        </pc:spChg>
        <pc:spChg chg="del">
          <ac:chgData name="Cicone, Laura" userId="d60addc7-6562-4f44-a0de-68d71e52773b" providerId="ADAL" clId="{B71C95B2-CC97-4DE2-8C14-F2CB000ED029}" dt="2022-10-31T13:34:04.767" v="24" actId="478"/>
          <ac:spMkLst>
            <pc:docMk/>
            <pc:sldMk cId="3380238284" sldId="273"/>
            <ac:spMk id="5" creationId="{586496FA-FBA1-4991-B52E-BEE6274D1B8E}"/>
          </ac:spMkLst>
        </pc:spChg>
        <pc:spChg chg="add del mod">
          <ac:chgData name="Cicone, Laura" userId="d60addc7-6562-4f44-a0de-68d71e52773b" providerId="ADAL" clId="{B71C95B2-CC97-4DE2-8C14-F2CB000ED029}" dt="2022-10-31T13:34:09.035" v="27" actId="478"/>
          <ac:spMkLst>
            <pc:docMk/>
            <pc:sldMk cId="3380238284" sldId="273"/>
            <ac:spMk id="7" creationId="{1C77F3FB-1385-415F-BFBA-B6990EB99AD9}"/>
          </ac:spMkLst>
        </pc:spChg>
        <pc:picChg chg="add mod">
          <ac:chgData name="Cicone, Laura" userId="d60addc7-6562-4f44-a0de-68d71e52773b" providerId="ADAL" clId="{B71C95B2-CC97-4DE2-8C14-F2CB000ED029}" dt="2022-10-31T13:34:22.169" v="29" actId="1076"/>
          <ac:picMkLst>
            <pc:docMk/>
            <pc:sldMk cId="3380238284" sldId="273"/>
            <ac:picMk id="8" creationId="{5CBF4BB8-CC36-49E2-9234-51D3361167BF}"/>
          </ac:picMkLst>
        </pc:picChg>
      </pc:sldChg>
      <pc:sldChg chg="del">
        <pc:chgData name="Cicone, Laura" userId="d60addc7-6562-4f44-a0de-68d71e52773b" providerId="ADAL" clId="{B71C95B2-CC97-4DE2-8C14-F2CB000ED029}" dt="2022-11-15T21:58:44.380" v="40" actId="47"/>
        <pc:sldMkLst>
          <pc:docMk/>
          <pc:sldMk cId="1102559366" sldId="274"/>
        </pc:sldMkLst>
      </pc:sldChg>
      <pc:sldChg chg="modSp mod">
        <pc:chgData name="Cicone, Laura" userId="d60addc7-6562-4f44-a0de-68d71e52773b" providerId="ADAL" clId="{B71C95B2-CC97-4DE2-8C14-F2CB000ED029}" dt="2022-10-25T14:11:13.092" v="1" actId="18131"/>
        <pc:sldMkLst>
          <pc:docMk/>
          <pc:sldMk cId="65851916" sldId="278"/>
        </pc:sldMkLst>
        <pc:picChg chg="mod modCrop">
          <ac:chgData name="Cicone, Laura" userId="d60addc7-6562-4f44-a0de-68d71e52773b" providerId="ADAL" clId="{B71C95B2-CC97-4DE2-8C14-F2CB000ED029}" dt="2022-10-25T14:11:13.092" v="1" actId="18131"/>
          <ac:picMkLst>
            <pc:docMk/>
            <pc:sldMk cId="65851916" sldId="278"/>
            <ac:picMk id="23" creationId="{AE1DD9CA-8F8E-43F8-AB52-DC6B3C9FD08B}"/>
          </ac:picMkLst>
        </pc:picChg>
      </pc:sldChg>
      <pc:sldChg chg="del">
        <pc:chgData name="Cicone, Laura" userId="d60addc7-6562-4f44-a0de-68d71e52773b" providerId="ADAL" clId="{B71C95B2-CC97-4DE2-8C14-F2CB000ED029}" dt="2022-11-15T21:57:20.551" v="32" actId="47"/>
        <pc:sldMkLst>
          <pc:docMk/>
          <pc:sldMk cId="3393598430" sldId="286"/>
        </pc:sldMkLst>
      </pc:sldChg>
      <pc:sldChg chg="del">
        <pc:chgData name="Cicone, Laura" userId="d60addc7-6562-4f44-a0de-68d71e52773b" providerId="ADAL" clId="{B71C95B2-CC97-4DE2-8C14-F2CB000ED029}" dt="2022-11-15T21:58:44.380" v="40" actId="47"/>
        <pc:sldMkLst>
          <pc:docMk/>
          <pc:sldMk cId="232077404" sldId="288"/>
        </pc:sldMkLst>
      </pc:sldChg>
      <pc:sldChg chg="del">
        <pc:chgData name="Cicone, Laura" userId="d60addc7-6562-4f44-a0de-68d71e52773b" providerId="ADAL" clId="{B71C95B2-CC97-4DE2-8C14-F2CB000ED029}" dt="2022-11-15T21:58:44.380" v="40" actId="47"/>
        <pc:sldMkLst>
          <pc:docMk/>
          <pc:sldMk cId="536406714" sldId="289"/>
        </pc:sldMkLst>
      </pc:sldChg>
      <pc:sldChg chg="del">
        <pc:chgData name="Cicone, Laura" userId="d60addc7-6562-4f44-a0de-68d71e52773b" providerId="ADAL" clId="{B71C95B2-CC97-4DE2-8C14-F2CB000ED029}" dt="2022-11-15T21:58:28.409" v="39" actId="47"/>
        <pc:sldMkLst>
          <pc:docMk/>
          <pc:sldMk cId="291782386" sldId="301"/>
        </pc:sldMkLst>
      </pc:sldChg>
      <pc:sldChg chg="del">
        <pc:chgData name="Cicone, Laura" userId="d60addc7-6562-4f44-a0de-68d71e52773b" providerId="ADAL" clId="{B71C95B2-CC97-4DE2-8C14-F2CB000ED029}" dt="2022-11-15T21:57:13.253" v="31" actId="47"/>
        <pc:sldMkLst>
          <pc:docMk/>
          <pc:sldMk cId="1875973025" sldId="304"/>
        </pc:sldMkLst>
      </pc:sldChg>
      <pc:sldChg chg="add">
        <pc:chgData name="Cicone, Laura" userId="d60addc7-6562-4f44-a0de-68d71e52773b" providerId="ADAL" clId="{B71C95B2-CC97-4DE2-8C14-F2CB000ED029}" dt="2022-10-25T16:43:06.411" v="3"/>
        <pc:sldMkLst>
          <pc:docMk/>
          <pc:sldMk cId="4109223277" sldId="306"/>
        </pc:sldMkLst>
      </pc:sldChg>
      <pc:sldChg chg="modNotesTx">
        <pc:chgData name="Cicone, Laura" userId="d60addc7-6562-4f44-a0de-68d71e52773b" providerId="ADAL" clId="{B71C95B2-CC97-4DE2-8C14-F2CB000ED029}" dt="2022-11-15T21:57:35.396" v="34" actId="20577"/>
        <pc:sldMkLst>
          <pc:docMk/>
          <pc:sldMk cId="4027166668" sldId="308"/>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Sheth, Rohan" userId="0b6da9f0-4e13-4f6a-80ee-55c9a7700dcb" providerId="ADAL" clId="{DCBD8863-FD83-416A-96A4-1E253EFA9653}"/>
    <pc:docChg chg="custSel delSld modSld">
      <pc:chgData name="Sheth, Rohan" userId="0b6da9f0-4e13-4f6a-80ee-55c9a7700dcb" providerId="ADAL" clId="{DCBD8863-FD83-416A-96A4-1E253EFA9653}" dt="2022-12-07T21:20:29.051" v="236"/>
      <pc:docMkLst>
        <pc:docMk/>
      </pc:docMkLst>
      <pc:sldChg chg="modSp mod">
        <pc:chgData name="Sheth, Rohan" userId="0b6da9f0-4e13-4f6a-80ee-55c9a7700dcb" providerId="ADAL" clId="{DCBD8863-FD83-416A-96A4-1E253EFA9653}" dt="2022-10-18T21:48:07.621" v="2"/>
        <pc:sldMkLst>
          <pc:docMk/>
          <pc:sldMk cId="1711352330" sldId="256"/>
        </pc:sldMkLst>
        <pc:spChg chg="mod">
          <ac:chgData name="Sheth, Rohan" userId="0b6da9f0-4e13-4f6a-80ee-55c9a7700dcb" providerId="ADAL" clId="{DCBD8863-FD83-416A-96A4-1E253EFA9653}" dt="2022-10-18T21:48:07.621" v="2"/>
          <ac:spMkLst>
            <pc:docMk/>
            <pc:sldMk cId="1711352330" sldId="256"/>
            <ac:spMk id="3" creationId="{931932A1-7454-4B78-B394-3713697727FA}"/>
          </ac:spMkLst>
        </pc:spChg>
      </pc:sldChg>
      <pc:sldChg chg="modNotes modNotesTx">
        <pc:chgData name="Sheth, Rohan" userId="0b6da9f0-4e13-4f6a-80ee-55c9a7700dcb" providerId="ADAL" clId="{DCBD8863-FD83-416A-96A4-1E253EFA9653}" dt="2022-10-18T21:48:30.687" v="15" actId="20577"/>
        <pc:sldMkLst>
          <pc:docMk/>
          <pc:sldMk cId="412258708" sldId="270"/>
        </pc:sldMkLst>
      </pc:sldChg>
      <pc:sldChg chg="modSp modNotes modNotesTx">
        <pc:chgData name="Sheth, Rohan" userId="0b6da9f0-4e13-4f6a-80ee-55c9a7700dcb" providerId="ADAL" clId="{DCBD8863-FD83-416A-96A4-1E253EFA9653}" dt="2022-11-16T20:34:03.164" v="232" actId="20577"/>
        <pc:sldMkLst>
          <pc:docMk/>
          <pc:sldMk cId="3380238284" sldId="273"/>
        </pc:sldMkLst>
        <pc:spChg chg="mod">
          <ac:chgData name="Sheth, Rohan" userId="0b6da9f0-4e13-4f6a-80ee-55c9a7700dcb" providerId="ADAL" clId="{DCBD8863-FD83-416A-96A4-1E253EFA9653}" dt="2022-10-18T21:48:22.308" v="3"/>
          <ac:spMkLst>
            <pc:docMk/>
            <pc:sldMk cId="3380238284" sldId="273"/>
            <ac:spMk id="4" creationId="{A3560EF0-DF41-40A6-889B-45B12E8526AE}"/>
          </ac:spMkLst>
        </pc:spChg>
      </pc:sldChg>
      <pc:sldChg chg="del">
        <pc:chgData name="Sheth, Rohan" userId="0b6da9f0-4e13-4f6a-80ee-55c9a7700dcb" providerId="ADAL" clId="{DCBD8863-FD83-416A-96A4-1E253EFA9653}" dt="2022-10-18T21:56:56.531" v="222" actId="47"/>
        <pc:sldMkLst>
          <pc:docMk/>
          <pc:sldMk cId="3015444443" sldId="277"/>
        </pc:sldMkLst>
      </pc:sldChg>
      <pc:sldChg chg="modSp mod modNotes modNotesTx">
        <pc:chgData name="Sheth, Rohan" userId="0b6da9f0-4e13-4f6a-80ee-55c9a7700dcb" providerId="ADAL" clId="{DCBD8863-FD83-416A-96A4-1E253EFA9653}" dt="2022-11-07T20:32:30.991" v="231"/>
        <pc:sldMkLst>
          <pc:docMk/>
          <pc:sldMk cId="65851916" sldId="278"/>
        </pc:sldMkLst>
        <pc:spChg chg="mod">
          <ac:chgData name="Sheth, Rohan" userId="0b6da9f0-4e13-4f6a-80ee-55c9a7700dcb" providerId="ADAL" clId="{DCBD8863-FD83-416A-96A4-1E253EFA9653}" dt="2022-10-18T21:48:22.308" v="3"/>
          <ac:spMkLst>
            <pc:docMk/>
            <pc:sldMk cId="65851916" sldId="278"/>
            <ac:spMk id="4" creationId="{46BE5F69-E9BC-41C7-BF6B-EB4B224032B2}"/>
          </ac:spMkLst>
        </pc:spChg>
        <pc:spChg chg="mod">
          <ac:chgData name="Sheth, Rohan" userId="0b6da9f0-4e13-4f6a-80ee-55c9a7700dcb" providerId="ADAL" clId="{DCBD8863-FD83-416A-96A4-1E253EFA9653}" dt="2022-10-18T21:48:45.567" v="29" actId="20577"/>
          <ac:spMkLst>
            <pc:docMk/>
            <pc:sldMk cId="65851916" sldId="278"/>
            <ac:spMk id="27" creationId="{1CF04D93-3E9C-4C93-BD11-1AB334ECA8EC}"/>
          </ac:spMkLst>
        </pc:spChg>
        <pc:spChg chg="mod">
          <ac:chgData name="Sheth, Rohan" userId="0b6da9f0-4e13-4f6a-80ee-55c9a7700dcb" providerId="ADAL" clId="{DCBD8863-FD83-416A-96A4-1E253EFA9653}" dt="2022-10-18T21:48:51.783" v="37" actId="20577"/>
          <ac:spMkLst>
            <pc:docMk/>
            <pc:sldMk cId="65851916" sldId="278"/>
            <ac:spMk id="28" creationId="{4A74CDCB-94E0-4602-A364-BEBAB933C949}"/>
          </ac:spMkLst>
        </pc:spChg>
        <pc:spChg chg="mod">
          <ac:chgData name="Sheth, Rohan" userId="0b6da9f0-4e13-4f6a-80ee-55c9a7700dcb" providerId="ADAL" clId="{DCBD8863-FD83-416A-96A4-1E253EFA9653}" dt="2022-10-18T21:48:59.784" v="47" actId="20577"/>
          <ac:spMkLst>
            <pc:docMk/>
            <pc:sldMk cId="65851916" sldId="278"/>
            <ac:spMk id="29" creationId="{C1505505-BB78-40E3-B8B6-4C8BE22EB53C}"/>
          </ac:spMkLst>
        </pc:spChg>
        <pc:spChg chg="mod">
          <ac:chgData name="Sheth, Rohan" userId="0b6da9f0-4e13-4f6a-80ee-55c9a7700dcb" providerId="ADAL" clId="{DCBD8863-FD83-416A-96A4-1E253EFA9653}" dt="2022-10-18T21:48:37.869" v="21" actId="20577"/>
          <ac:spMkLst>
            <pc:docMk/>
            <pc:sldMk cId="65851916" sldId="278"/>
            <ac:spMk id="34" creationId="{37703234-D993-4C43-91A3-E55AA7BD1D32}"/>
          </ac:spMkLst>
        </pc:spChg>
        <pc:picChg chg="mod">
          <ac:chgData name="Sheth, Rohan" userId="0b6da9f0-4e13-4f6a-80ee-55c9a7700dcb" providerId="ADAL" clId="{DCBD8863-FD83-416A-96A4-1E253EFA9653}" dt="2022-10-18T21:54:21.676" v="70" actId="14826"/>
          <ac:picMkLst>
            <pc:docMk/>
            <pc:sldMk cId="65851916" sldId="278"/>
            <ac:picMk id="23" creationId="{AE1DD9CA-8F8E-43F8-AB52-DC6B3C9FD08B}"/>
          </ac:picMkLst>
        </pc:picChg>
        <pc:picChg chg="mod">
          <ac:chgData name="Sheth, Rohan" userId="0b6da9f0-4e13-4f6a-80ee-55c9a7700dcb" providerId="ADAL" clId="{DCBD8863-FD83-416A-96A4-1E253EFA9653}" dt="2022-10-18T21:52:47.596" v="63" actId="14826"/>
          <ac:picMkLst>
            <pc:docMk/>
            <pc:sldMk cId="65851916" sldId="278"/>
            <ac:picMk id="25" creationId="{7133D1E7-FA07-44D0-9EB0-EA49F78B8931}"/>
          </ac:picMkLst>
        </pc:picChg>
      </pc:sldChg>
      <pc:sldChg chg="modNotes">
        <pc:chgData name="Sheth, Rohan" userId="0b6da9f0-4e13-4f6a-80ee-55c9a7700dcb" providerId="ADAL" clId="{DCBD8863-FD83-416A-96A4-1E253EFA9653}" dt="2022-10-18T21:48:22.308" v="3"/>
        <pc:sldMkLst>
          <pc:docMk/>
          <pc:sldMk cId="3393598430" sldId="286"/>
        </pc:sldMkLst>
      </pc:sldChg>
      <pc:sldChg chg="del">
        <pc:chgData name="Sheth, Rohan" userId="0b6da9f0-4e13-4f6a-80ee-55c9a7700dcb" providerId="ADAL" clId="{DCBD8863-FD83-416A-96A4-1E253EFA9653}" dt="2022-10-18T21:56:56.664" v="223" actId="47"/>
        <pc:sldMkLst>
          <pc:docMk/>
          <pc:sldMk cId="848908219" sldId="295"/>
        </pc:sldMkLst>
      </pc:sldChg>
      <pc:sldChg chg="del">
        <pc:chgData name="Sheth, Rohan" userId="0b6da9f0-4e13-4f6a-80ee-55c9a7700dcb" providerId="ADAL" clId="{DCBD8863-FD83-416A-96A4-1E253EFA9653}" dt="2022-10-18T21:56:56.826" v="224" actId="47"/>
        <pc:sldMkLst>
          <pc:docMk/>
          <pc:sldMk cId="2857163895" sldId="296"/>
        </pc:sldMkLst>
      </pc:sldChg>
      <pc:sldChg chg="del">
        <pc:chgData name="Sheth, Rohan" userId="0b6da9f0-4e13-4f6a-80ee-55c9a7700dcb" providerId="ADAL" clId="{DCBD8863-FD83-416A-96A4-1E253EFA9653}" dt="2022-10-18T21:56:57.136" v="226" actId="47"/>
        <pc:sldMkLst>
          <pc:docMk/>
          <pc:sldMk cId="2730844521" sldId="297"/>
        </pc:sldMkLst>
      </pc:sldChg>
      <pc:sldChg chg="del">
        <pc:chgData name="Sheth, Rohan" userId="0b6da9f0-4e13-4f6a-80ee-55c9a7700dcb" providerId="ADAL" clId="{DCBD8863-FD83-416A-96A4-1E253EFA9653}" dt="2022-10-18T21:56:56.977" v="225" actId="47"/>
        <pc:sldMkLst>
          <pc:docMk/>
          <pc:sldMk cId="1909763988" sldId="298"/>
        </pc:sldMkLst>
      </pc:sldChg>
      <pc:sldChg chg="del">
        <pc:chgData name="Sheth, Rohan" userId="0b6da9f0-4e13-4f6a-80ee-55c9a7700dcb" providerId="ADAL" clId="{DCBD8863-FD83-416A-96A4-1E253EFA9653}" dt="2022-10-18T21:56:58.144" v="227" actId="47"/>
        <pc:sldMkLst>
          <pc:docMk/>
          <pc:sldMk cId="3656542971" sldId="299"/>
        </pc:sldMkLst>
      </pc:sldChg>
      <pc:sldChg chg="modSp">
        <pc:chgData name="Sheth, Rohan" userId="0b6da9f0-4e13-4f6a-80ee-55c9a7700dcb" providerId="ADAL" clId="{DCBD8863-FD83-416A-96A4-1E253EFA9653}" dt="2022-10-18T21:57:09.851" v="228" actId="14826"/>
        <pc:sldMkLst>
          <pc:docMk/>
          <pc:sldMk cId="1174635175" sldId="300"/>
        </pc:sldMkLst>
        <pc:picChg chg="mod">
          <ac:chgData name="Sheth, Rohan" userId="0b6da9f0-4e13-4f6a-80ee-55c9a7700dcb" providerId="ADAL" clId="{DCBD8863-FD83-416A-96A4-1E253EFA9653}" dt="2022-10-18T21:57:09.851" v="228" actId="14826"/>
          <ac:picMkLst>
            <pc:docMk/>
            <pc:sldMk cId="1174635175" sldId="300"/>
            <ac:picMk id="24" creationId="{A72CE4A4-CFF4-4A8A-9A57-E27365E5BBF2}"/>
          </ac:picMkLst>
        </pc:picChg>
      </pc:sldChg>
      <pc:sldChg chg="modSp">
        <pc:chgData name="Sheth, Rohan" userId="0b6da9f0-4e13-4f6a-80ee-55c9a7700dcb" providerId="ADAL" clId="{DCBD8863-FD83-416A-96A4-1E253EFA9653}" dt="2022-10-18T21:48:22.308" v="3"/>
        <pc:sldMkLst>
          <pc:docMk/>
          <pc:sldMk cId="1002511331" sldId="302"/>
        </pc:sldMkLst>
        <pc:spChg chg="mod">
          <ac:chgData name="Sheth, Rohan" userId="0b6da9f0-4e13-4f6a-80ee-55c9a7700dcb" providerId="ADAL" clId="{DCBD8863-FD83-416A-96A4-1E253EFA9653}" dt="2022-10-18T21:48:22.308" v="3"/>
          <ac:spMkLst>
            <pc:docMk/>
            <pc:sldMk cId="1002511331" sldId="302"/>
            <ac:spMk id="4" creationId="{46BE5F69-E9BC-41C7-BF6B-EB4B224032B2}"/>
          </ac:spMkLst>
        </pc:spChg>
      </pc:sldChg>
      <pc:sldChg chg="addSp delSp modSp mod">
        <pc:chgData name="Sheth, Rohan" userId="0b6da9f0-4e13-4f6a-80ee-55c9a7700dcb" providerId="ADAL" clId="{DCBD8863-FD83-416A-96A4-1E253EFA9653}" dt="2022-12-07T21:20:29.051" v="236"/>
        <pc:sldMkLst>
          <pc:docMk/>
          <pc:sldMk cId="4109223277" sldId="306"/>
        </pc:sldMkLst>
        <pc:picChg chg="del">
          <ac:chgData name="Sheth, Rohan" userId="0b6da9f0-4e13-4f6a-80ee-55c9a7700dcb" providerId="ADAL" clId="{DCBD8863-FD83-416A-96A4-1E253EFA9653}" dt="2022-12-07T21:20:28.740" v="235" actId="478"/>
          <ac:picMkLst>
            <pc:docMk/>
            <pc:sldMk cId="4109223277" sldId="306"/>
            <ac:picMk id="3" creationId="{D82025A8-C9E6-4796-9C09-8C2D1EE75679}"/>
          </ac:picMkLst>
        </pc:picChg>
        <pc:picChg chg="add mod">
          <ac:chgData name="Sheth, Rohan" userId="0b6da9f0-4e13-4f6a-80ee-55c9a7700dcb" providerId="ADAL" clId="{DCBD8863-FD83-416A-96A4-1E253EFA9653}" dt="2022-12-07T21:20:29.051" v="236"/>
          <ac:picMkLst>
            <pc:docMk/>
            <pc:sldMk cId="4109223277" sldId="306"/>
            <ac:picMk id="11" creationId="{E1231E13-A3EB-42A8-A12B-2B954B8C7CEB}"/>
          </ac:picMkLst>
        </pc:picChg>
      </pc:sldChg>
      <pc:sldChg chg="modNotesTx">
        <pc:chgData name="Sheth, Rohan" userId="0b6da9f0-4e13-4f6a-80ee-55c9a7700dcb" providerId="ADAL" clId="{DCBD8863-FD83-416A-96A4-1E253EFA9653}" dt="2022-11-16T20:35:29.548" v="234"/>
        <pc:sldMkLst>
          <pc:docMk/>
          <pc:sldMk cId="3921337292" sldId="311"/>
        </pc:sldMkLst>
      </pc:sldChg>
    </pc:docChg>
  </pc:docChgLst>
  <pc:docChgLst>
    <pc:chgData name="Robinson, Jennifer" userId="565b6b42-ad9f-4b87-991b-4061de8dfafc" providerId="ADAL" clId="{748576C2-339C-4747-81C6-B40D9B8DDB7A}"/>
    <pc:docChg chg="undo custSel modSld">
      <pc:chgData name="Robinson, Jennifer" userId="565b6b42-ad9f-4b87-991b-4061de8dfafc" providerId="ADAL" clId="{748576C2-339C-4747-81C6-B40D9B8DDB7A}" dt="2022-11-08T19:28:01.186" v="8" actId="255"/>
      <pc:docMkLst>
        <pc:docMk/>
      </pc:docMkLst>
      <pc:sldChg chg="modSp mod">
        <pc:chgData name="Robinson, Jennifer" userId="565b6b42-ad9f-4b87-991b-4061de8dfafc" providerId="ADAL" clId="{748576C2-339C-4747-81C6-B40D9B8DDB7A}" dt="2022-11-08T19:28:01.186" v="8" actId="255"/>
        <pc:sldMkLst>
          <pc:docMk/>
          <pc:sldMk cId="1102559366" sldId="274"/>
        </pc:sldMkLst>
        <pc:spChg chg="mod">
          <ac:chgData name="Robinson, Jennifer" userId="565b6b42-ad9f-4b87-991b-4061de8dfafc" providerId="ADAL" clId="{748576C2-339C-4747-81C6-B40D9B8DDB7A}" dt="2022-11-08T19:28:01.186" v="8" actId="255"/>
          <ac:spMkLst>
            <pc:docMk/>
            <pc:sldMk cId="1102559366" sldId="274"/>
            <ac:spMk id="15" creationId="{4852909B-00BF-4624-A63B-BF6AD258E9E4}"/>
          </ac:spMkLst>
        </pc:spChg>
        <pc:spChg chg="mod">
          <ac:chgData name="Robinson, Jennifer" userId="565b6b42-ad9f-4b87-991b-4061de8dfafc" providerId="ADAL" clId="{748576C2-339C-4747-81C6-B40D9B8DDB7A}" dt="2022-11-08T19:28:00.835" v="7" actId="255"/>
          <ac:spMkLst>
            <pc:docMk/>
            <pc:sldMk cId="1102559366" sldId="274"/>
            <ac:spMk id="17" creationId="{BCD3DADA-88B9-4319-928A-B0B735E28BFF}"/>
          </ac:spMkLst>
        </pc:spChg>
        <pc:spChg chg="mod">
          <ac:chgData name="Robinson, Jennifer" userId="565b6b42-ad9f-4b87-991b-4061de8dfafc" providerId="ADAL" clId="{748576C2-339C-4747-81C6-B40D9B8DDB7A}" dt="2022-11-08T19:28:00.500" v="6" actId="255"/>
          <ac:spMkLst>
            <pc:docMk/>
            <pc:sldMk cId="1102559366" sldId="274"/>
            <ac:spMk id="18" creationId="{5E7378DE-A933-40FC-B6B5-2E41D7A79385}"/>
          </ac:spMkLst>
        </pc:spChg>
        <pc:spChg chg="mod">
          <ac:chgData name="Robinson, Jennifer" userId="565b6b42-ad9f-4b87-991b-4061de8dfafc" providerId="ADAL" clId="{748576C2-339C-4747-81C6-B40D9B8DDB7A}" dt="2022-11-08T19:27:33.149" v="2" actId="255"/>
          <ac:spMkLst>
            <pc:docMk/>
            <pc:sldMk cId="1102559366" sldId="274"/>
            <ac:spMk id="44" creationId="{E46410AA-9335-4C3E-AEEE-43614C70E64D}"/>
          </ac:spMkLst>
        </pc:spChg>
      </pc:sldChg>
      <pc:sldChg chg="modSp mod">
        <pc:chgData name="Robinson, Jennifer" userId="565b6b42-ad9f-4b87-991b-4061de8dfafc" providerId="ADAL" clId="{748576C2-339C-4747-81C6-B40D9B8DDB7A}" dt="2022-11-08T19:18:58.051" v="1" actId="20577"/>
        <pc:sldMkLst>
          <pc:docMk/>
          <pc:sldMk cId="1002511331" sldId="302"/>
        </pc:sldMkLst>
        <pc:spChg chg="mod">
          <ac:chgData name="Robinson, Jennifer" userId="565b6b42-ad9f-4b87-991b-4061de8dfafc" providerId="ADAL" clId="{748576C2-339C-4747-81C6-B40D9B8DDB7A}" dt="2022-11-08T19:18:58.051" v="1" actId="20577"/>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Zephyrhills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Zephyrhills Municipal Airport, impacts for District 7,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Zephyrhills Municipal Airport created 490 jobs earning $28.3 million in payroll, contributed $43.5 million in value added, and generated a total economic impact (output) of $89.6 million.</a:t>
            </a:r>
          </a:p>
          <a:p>
            <a:endParaRPr lang="en-US" dirty="0"/>
          </a:p>
          <a:p>
            <a:r>
              <a:rPr lang="en-US" dirty="0"/>
              <a:t>This includes direct impacts of 259 jobs earning $15.9 million in payroll, contributing $21.6 million in value added, and generating a total economic impact (output) of $49.5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231 jobs earning $12.4 million in payroll, contributing $21.9 million in value added, and generating a total economic impact (output) of $40.2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Zephyrhills Municipal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200" dirty="0">
                <a:effectLst/>
                <a:latin typeface="Arial" panose="020B0604020202020204" pitchFamily="34" charset="0"/>
                <a:cs typeface="Times New Roman" panose="02020603050405020304" pitchFamily="18" charset="0"/>
              </a:rPr>
              <a:t>Value added was not calculated for military impacts.</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7 created 278,815 jobs earning $16.3 billion in payroll, contributed $24.3 billion in value added, and generated a total economic impact (output) of $48.2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4165523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Zephyrhills Municipal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E1231E13-A3EB-42A8-A12B-2B954B8C7CEB}"/>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1092232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285171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4027166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Zephyrhills Municipal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6666" r="6666"/>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Zephyrhills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$43.5</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$89.6</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490</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14518" t="99" r="29517" b="-9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ZPH_UPDATED">
            <a:hlinkClick r:id="" action="ppaction://media"/>
            <a:extLst>
              <a:ext uri="{FF2B5EF4-FFF2-40B4-BE49-F238E27FC236}">
                <a16:creationId xmlns:a16="http://schemas.microsoft.com/office/drawing/2014/main" id="{5CBF4BB8-CC36-49E2-9234-51D3361167B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74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286259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544027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9213372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0771367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808402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C44EAFD-E9FE-4B36-BD1C-3837C54049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A72CE4A4-CFF4-4A8A-9A57-E27365E5BBF2}"/>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7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$48.2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400" b="1" dirty="0">
                <a:solidFill>
                  <a:schemeClr val="accent1"/>
                </a:solidFill>
                <a:latin typeface="Arial" panose="020B0604020202020204" pitchFamily="34" charset="0"/>
                <a:cs typeface="Arial" panose="020B0604020202020204" pitchFamily="34" charset="0"/>
              </a:rPr>
              <a:t>278,815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A11CA8C-7D8D-42C7-92DC-776CB52915C5}"/>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74635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Zephyrhills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Zephyrhills Municipal Airport’s Total Economic Impact</vt:lpstr>
      <vt:lpstr>On-Airport Impacts</vt:lpstr>
      <vt:lpstr>Visitor Spending Impacts (Off-Airport)</vt:lpstr>
      <vt:lpstr>Airport Economic Impact Results</vt:lpstr>
      <vt:lpstr>TOTAL Zephyrhills Municipal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7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2022-12-07T21:20:30Z</dcterms:modified>
</cp:coreProperties>
</file>