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5"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53170ED-CB1D-4781-8AEA-EE5FC4CD68CE}" v="1" dt="2022-12-07T20:48:45.74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7463" autoAdjust="0"/>
  </p:normalViewPr>
  <p:slideViewPr>
    <p:cSldViewPr snapToGrid="0">
      <p:cViewPr varScale="1">
        <p:scale>
          <a:sx n="87" d="100"/>
          <a:sy n="87" d="100"/>
        </p:scale>
        <p:origin x="1398" y="30"/>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icone, Laura" userId="d60addc7-6562-4f44-a0de-68d71e52773b" providerId="ADAL" clId="{7A06BF01-86D6-45A0-AE3C-89E036BB89DF}"/>
    <pc:docChg chg="addSld delSld modSld">
      <pc:chgData name="Cicone, Laura" userId="d60addc7-6562-4f44-a0de-68d71e52773b" providerId="ADAL" clId="{7A06BF01-86D6-45A0-AE3C-89E036BB89DF}" dt="2022-10-25T14:54:41.597" v="1" actId="47"/>
      <pc:docMkLst>
        <pc:docMk/>
      </pc:docMkLst>
      <pc:sldChg chg="del">
        <pc:chgData name="Cicone, Laura" userId="d60addc7-6562-4f44-a0de-68d71e52773b" providerId="ADAL" clId="{7A06BF01-86D6-45A0-AE3C-89E036BB89DF}" dt="2022-10-25T14:54:41.597" v="1" actId="47"/>
        <pc:sldMkLst>
          <pc:docMk/>
          <pc:sldMk cId="4081035233" sldId="259"/>
        </pc:sldMkLst>
      </pc:sldChg>
      <pc:sldChg chg="add">
        <pc:chgData name="Cicone, Laura" userId="d60addc7-6562-4f44-a0de-68d71e52773b" providerId="ADAL" clId="{7A06BF01-86D6-45A0-AE3C-89E036BB89DF}" dt="2022-10-25T14:54:37.653" v="0"/>
        <pc:sldMkLst>
          <pc:docMk/>
          <pc:sldMk cId="1197761641" sldId="306"/>
        </pc:sldMkLst>
      </pc:sldChg>
    </pc:docChg>
  </pc:docChgLst>
  <pc:docChgLst>
    <pc:chgData name="Filaroski, Taylor" userId="808e8b38-dcd7-4790-8255-e9ab0a59a131" providerId="ADAL" clId="{FB7AAFD6-1E08-468B-803D-D49F17B2C588}"/>
    <pc:docChg chg="modSld">
      <pc:chgData name="Filaroski, Taylor" userId="808e8b38-dcd7-4790-8255-e9ab0a59a131" providerId="ADAL" clId="{FB7AAFD6-1E08-468B-803D-D49F17B2C588}" dt="2022-11-02T15:02:10.097" v="1" actId="14826"/>
      <pc:docMkLst>
        <pc:docMk/>
      </pc:docMkLst>
      <pc:sldChg chg="modSp mod">
        <pc:chgData name="Filaroski, Taylor" userId="808e8b38-dcd7-4790-8255-e9ab0a59a131" providerId="ADAL" clId="{FB7AAFD6-1E08-468B-803D-D49F17B2C588}" dt="2022-11-02T15:02:10.097" v="1" actId="14826"/>
        <pc:sldMkLst>
          <pc:docMk/>
          <pc:sldMk cId="65851916" sldId="278"/>
        </pc:sldMkLst>
        <pc:picChg chg="mod">
          <ac:chgData name="Filaroski, Taylor" userId="808e8b38-dcd7-4790-8255-e9ab0a59a131" providerId="ADAL" clId="{FB7AAFD6-1E08-468B-803D-D49F17B2C588}" dt="2022-11-02T15:01:48.002" v="0" actId="14826"/>
          <ac:picMkLst>
            <pc:docMk/>
            <pc:sldMk cId="65851916" sldId="278"/>
            <ac:picMk id="23" creationId="{AE1DD9CA-8F8E-43F8-AB52-DC6B3C9FD08B}"/>
          </ac:picMkLst>
        </pc:picChg>
        <pc:picChg chg="mod">
          <ac:chgData name="Filaroski, Taylor" userId="808e8b38-dcd7-4790-8255-e9ab0a59a131" providerId="ADAL" clId="{FB7AAFD6-1E08-468B-803D-D49F17B2C588}" dt="2022-11-02T15:02:10.097" v="1" actId="14826"/>
          <ac:picMkLst>
            <pc:docMk/>
            <pc:sldMk cId="65851916" sldId="278"/>
            <ac:picMk id="25" creationId="{7133D1E7-FA07-44D0-9EB0-EA49F78B8931}"/>
          </ac:picMkLst>
        </pc:picChg>
      </pc:sldChg>
    </pc:docChg>
  </pc:docChgLst>
  <pc:docChgLst>
    <pc:chgData name="Merry, Meg" userId="52abaa17-2ab0-4519-8e41-45b524f6a3b3" providerId="ADAL" clId="{6E06976F-8E1D-4F03-8638-DCC07058ED5B}"/>
    <pc:docChg chg="modSld">
      <pc:chgData name="Merry, Meg" userId="52abaa17-2ab0-4519-8e41-45b524f6a3b3" providerId="ADAL" clId="{6E06976F-8E1D-4F03-8638-DCC07058ED5B}" dt="2022-11-08T18:24:25.167" v="3" actId="255"/>
      <pc:docMkLst>
        <pc:docMk/>
      </pc:docMkLst>
      <pc:sldChg chg="modSp mod">
        <pc:chgData name="Merry, Meg" userId="52abaa17-2ab0-4519-8e41-45b524f6a3b3" providerId="ADAL" clId="{6E06976F-8E1D-4F03-8638-DCC07058ED5B}" dt="2022-11-08T18:24:20.705" v="2" actId="255"/>
        <pc:sldMkLst>
          <pc:docMk/>
          <pc:sldMk cId="1102559366" sldId="274"/>
        </pc:sldMkLst>
        <pc:spChg chg="mod">
          <ac:chgData name="Merry, Meg" userId="52abaa17-2ab0-4519-8e41-45b524f6a3b3" providerId="ADAL" clId="{6E06976F-8E1D-4F03-8638-DCC07058ED5B}" dt="2022-11-08T18:24:20.705" v="2" actId="255"/>
          <ac:spMkLst>
            <pc:docMk/>
            <pc:sldMk cId="1102559366" sldId="274"/>
            <ac:spMk id="44" creationId="{E46410AA-9335-4C3E-AEEE-43614C70E64D}"/>
          </ac:spMkLst>
        </pc:spChg>
      </pc:sldChg>
      <pc:sldChg chg="modSp mod">
        <pc:chgData name="Merry, Meg" userId="52abaa17-2ab0-4519-8e41-45b524f6a3b3" providerId="ADAL" clId="{6E06976F-8E1D-4F03-8638-DCC07058ED5B}" dt="2022-11-08T18:24:07.623" v="1" actId="18131"/>
        <pc:sldMkLst>
          <pc:docMk/>
          <pc:sldMk cId="65851916" sldId="278"/>
        </pc:sldMkLst>
        <pc:picChg chg="mod modCrop">
          <ac:chgData name="Merry, Meg" userId="52abaa17-2ab0-4519-8e41-45b524f6a3b3" providerId="ADAL" clId="{6E06976F-8E1D-4F03-8638-DCC07058ED5B}" dt="2022-11-08T18:24:07.623" v="1" actId="18131"/>
          <ac:picMkLst>
            <pc:docMk/>
            <pc:sldMk cId="65851916" sldId="278"/>
            <ac:picMk id="25" creationId="{7133D1E7-FA07-44D0-9EB0-EA49F78B8931}"/>
          </ac:picMkLst>
        </pc:picChg>
      </pc:sldChg>
      <pc:sldChg chg="modSp mod">
        <pc:chgData name="Merry, Meg" userId="52abaa17-2ab0-4519-8e41-45b524f6a3b3" providerId="ADAL" clId="{6E06976F-8E1D-4F03-8638-DCC07058ED5B}" dt="2022-11-08T18:24:25.167" v="3" actId="255"/>
        <pc:sldMkLst>
          <pc:docMk/>
          <pc:sldMk cId="848908219" sldId="295"/>
        </pc:sldMkLst>
        <pc:spChg chg="mod">
          <ac:chgData name="Merry, Meg" userId="52abaa17-2ab0-4519-8e41-45b524f6a3b3" providerId="ADAL" clId="{6E06976F-8E1D-4F03-8638-DCC07058ED5B}" dt="2022-11-08T18:24:25.167" v="3" actId="255"/>
          <ac:spMkLst>
            <pc:docMk/>
            <pc:sldMk cId="848908219" sldId="295"/>
            <ac:spMk id="34" creationId="{49BEB672-5087-49D5-925B-410D7FCB2E0D}"/>
          </ac:spMkLst>
        </pc:spChg>
      </pc:sldChg>
      <pc:sldChg chg="modSp mod">
        <pc:chgData name="Merry, Meg" userId="52abaa17-2ab0-4519-8e41-45b524f6a3b3" providerId="ADAL" clId="{6E06976F-8E1D-4F03-8638-DCC07058ED5B}" dt="2022-11-08T18:23:56.167" v="0" actId="20577"/>
        <pc:sldMkLst>
          <pc:docMk/>
          <pc:sldMk cId="1002511331" sldId="302"/>
        </pc:sldMkLst>
        <pc:spChg chg="mod">
          <ac:chgData name="Merry, Meg" userId="52abaa17-2ab0-4519-8e41-45b524f6a3b3" providerId="ADAL" clId="{6E06976F-8E1D-4F03-8638-DCC07058ED5B}" dt="2022-11-08T18:23:56.167" v="0" actId="20577"/>
          <ac:spMkLst>
            <pc:docMk/>
            <pc:sldMk cId="1002511331" sldId="302"/>
            <ac:spMk id="4" creationId="{46BE5F69-E9BC-41C7-BF6B-EB4B224032B2}"/>
          </ac:spMkLst>
        </pc:spChg>
      </pc:sldChg>
    </pc:docChg>
  </pc:docChgLst>
  <pc:docChgLst>
    <pc:chgData name="Costner, Bayley" userId="2a58abfe-bf9e-4cc1-9dde-744d7a979601" providerId="ADAL" clId="{6E176429-9475-4BE8-B029-00B2AF3ACF20}"/>
    <pc:docChg chg="delSld modSld">
      <pc:chgData name="Costner, Bayley" userId="2a58abfe-bf9e-4cc1-9dde-744d7a979601" providerId="ADAL" clId="{6E176429-9475-4BE8-B029-00B2AF3ACF20}" dt="2022-10-19T12:37:43.123" v="168" actId="14826"/>
      <pc:docMkLst>
        <pc:docMk/>
      </pc:docMkLst>
      <pc:sldChg chg="modSp">
        <pc:chgData name="Costner, Bayley" userId="2a58abfe-bf9e-4cc1-9dde-744d7a979601" providerId="ADAL" clId="{6E176429-9475-4BE8-B029-00B2AF3ACF20}" dt="2022-10-19T12:34:19.717" v="0"/>
        <pc:sldMkLst>
          <pc:docMk/>
          <pc:sldMk cId="1711352330" sldId="256"/>
        </pc:sldMkLst>
        <pc:spChg chg="mod">
          <ac:chgData name="Costner, Bayley" userId="2a58abfe-bf9e-4cc1-9dde-744d7a979601" providerId="ADAL" clId="{6E176429-9475-4BE8-B029-00B2AF3ACF20}" dt="2022-10-19T12:34:19.717" v="0"/>
          <ac:spMkLst>
            <pc:docMk/>
            <pc:sldMk cId="1711352330" sldId="256"/>
            <ac:spMk id="3" creationId="{931932A1-7454-4B78-B394-3713697727FA}"/>
          </ac:spMkLst>
        </pc:spChg>
      </pc:sldChg>
      <pc:sldChg chg="modNotes modNotesTx">
        <pc:chgData name="Costner, Bayley" userId="2a58abfe-bf9e-4cc1-9dde-744d7a979601" providerId="ADAL" clId="{6E176429-9475-4BE8-B029-00B2AF3ACF20}" dt="2022-10-19T12:34:28.456" v="10" actId="20577"/>
        <pc:sldMkLst>
          <pc:docMk/>
          <pc:sldMk cId="412258708" sldId="270"/>
        </pc:sldMkLst>
      </pc:sldChg>
      <pc:sldChg chg="modSp modNotes">
        <pc:chgData name="Costner, Bayley" userId="2a58abfe-bf9e-4cc1-9dde-744d7a979601" providerId="ADAL" clId="{6E176429-9475-4BE8-B029-00B2AF3ACF20}" dt="2022-10-19T12:34:19.717" v="0"/>
        <pc:sldMkLst>
          <pc:docMk/>
          <pc:sldMk cId="3380238284" sldId="273"/>
        </pc:sldMkLst>
        <pc:spChg chg="mod">
          <ac:chgData name="Costner, Bayley" userId="2a58abfe-bf9e-4cc1-9dde-744d7a979601" providerId="ADAL" clId="{6E176429-9475-4BE8-B029-00B2AF3ACF20}" dt="2022-10-19T12:34:19.717" v="0"/>
          <ac:spMkLst>
            <pc:docMk/>
            <pc:sldMk cId="3380238284" sldId="273"/>
            <ac:spMk id="4" creationId="{A3560EF0-DF41-40A6-889B-45B12E8526AE}"/>
          </ac:spMkLst>
        </pc:spChg>
      </pc:sldChg>
      <pc:sldChg chg="del">
        <pc:chgData name="Costner, Bayley" userId="2a58abfe-bf9e-4cc1-9dde-744d7a979601" providerId="ADAL" clId="{6E176429-9475-4BE8-B029-00B2AF3ACF20}" dt="2022-10-19T12:37:30.254" v="167" actId="2696"/>
        <pc:sldMkLst>
          <pc:docMk/>
          <pc:sldMk cId="3015444443" sldId="277"/>
        </pc:sldMkLst>
      </pc:sldChg>
      <pc:sldChg chg="modSp mod modNotes modNotesTx">
        <pc:chgData name="Costner, Bayley" userId="2a58abfe-bf9e-4cc1-9dde-744d7a979601" providerId="ADAL" clId="{6E176429-9475-4BE8-B029-00B2AF3ACF20}" dt="2022-10-19T12:37:13.274" v="166" actId="14826"/>
        <pc:sldMkLst>
          <pc:docMk/>
          <pc:sldMk cId="65851916" sldId="278"/>
        </pc:sldMkLst>
        <pc:spChg chg="mod">
          <ac:chgData name="Costner, Bayley" userId="2a58abfe-bf9e-4cc1-9dde-744d7a979601" providerId="ADAL" clId="{6E176429-9475-4BE8-B029-00B2AF3ACF20}" dt="2022-10-19T12:34:19.717" v="0"/>
          <ac:spMkLst>
            <pc:docMk/>
            <pc:sldMk cId="65851916" sldId="278"/>
            <ac:spMk id="4" creationId="{46BE5F69-E9BC-41C7-BF6B-EB4B224032B2}"/>
          </ac:spMkLst>
        </pc:spChg>
        <pc:spChg chg="mod">
          <ac:chgData name="Costner, Bayley" userId="2a58abfe-bf9e-4cc1-9dde-744d7a979601" providerId="ADAL" clId="{6E176429-9475-4BE8-B029-00B2AF3ACF20}" dt="2022-10-19T12:34:39.102" v="19" actId="20577"/>
          <ac:spMkLst>
            <pc:docMk/>
            <pc:sldMk cId="65851916" sldId="278"/>
            <ac:spMk id="27" creationId="{1CF04D93-3E9C-4C93-BD11-1AB334ECA8EC}"/>
          </ac:spMkLst>
        </pc:spChg>
        <pc:spChg chg="mod">
          <ac:chgData name="Costner, Bayley" userId="2a58abfe-bf9e-4cc1-9dde-744d7a979601" providerId="ADAL" clId="{6E176429-9475-4BE8-B029-00B2AF3ACF20}" dt="2022-10-19T12:34:45.369" v="25" actId="20577"/>
          <ac:spMkLst>
            <pc:docMk/>
            <pc:sldMk cId="65851916" sldId="278"/>
            <ac:spMk id="28" creationId="{4A74CDCB-94E0-4602-A364-BEBAB933C949}"/>
          </ac:spMkLst>
        </pc:spChg>
        <pc:spChg chg="mod">
          <ac:chgData name="Costner, Bayley" userId="2a58abfe-bf9e-4cc1-9dde-744d7a979601" providerId="ADAL" clId="{6E176429-9475-4BE8-B029-00B2AF3ACF20}" dt="2022-10-19T12:34:50.906" v="31" actId="20577"/>
          <ac:spMkLst>
            <pc:docMk/>
            <pc:sldMk cId="65851916" sldId="278"/>
            <ac:spMk id="29" creationId="{C1505505-BB78-40E3-B8B6-4C8BE22EB53C}"/>
          </ac:spMkLst>
        </pc:spChg>
        <pc:spChg chg="mod">
          <ac:chgData name="Costner, Bayley" userId="2a58abfe-bf9e-4cc1-9dde-744d7a979601" providerId="ADAL" clId="{6E176429-9475-4BE8-B029-00B2AF3ACF20}" dt="2022-10-19T12:34:33.514" v="13" actId="20577"/>
          <ac:spMkLst>
            <pc:docMk/>
            <pc:sldMk cId="65851916" sldId="278"/>
            <ac:spMk id="34" creationId="{37703234-D993-4C43-91A3-E55AA7BD1D32}"/>
          </ac:spMkLst>
        </pc:spChg>
        <pc:picChg chg="mod">
          <ac:chgData name="Costner, Bayley" userId="2a58abfe-bf9e-4cc1-9dde-744d7a979601" providerId="ADAL" clId="{6E176429-9475-4BE8-B029-00B2AF3ACF20}" dt="2022-10-19T12:37:02.348" v="165" actId="14826"/>
          <ac:picMkLst>
            <pc:docMk/>
            <pc:sldMk cId="65851916" sldId="278"/>
            <ac:picMk id="23" creationId="{AE1DD9CA-8F8E-43F8-AB52-DC6B3C9FD08B}"/>
          </ac:picMkLst>
        </pc:picChg>
        <pc:picChg chg="mod">
          <ac:chgData name="Costner, Bayley" userId="2a58abfe-bf9e-4cc1-9dde-744d7a979601" providerId="ADAL" clId="{6E176429-9475-4BE8-B029-00B2AF3ACF20}" dt="2022-10-19T12:37:13.274" v="166" actId="14826"/>
          <ac:picMkLst>
            <pc:docMk/>
            <pc:sldMk cId="65851916" sldId="278"/>
            <ac:picMk id="25" creationId="{7133D1E7-FA07-44D0-9EB0-EA49F78B8931}"/>
          </ac:picMkLst>
        </pc:picChg>
      </pc:sldChg>
      <pc:sldChg chg="modNotes">
        <pc:chgData name="Costner, Bayley" userId="2a58abfe-bf9e-4cc1-9dde-744d7a979601" providerId="ADAL" clId="{6E176429-9475-4BE8-B029-00B2AF3ACF20}" dt="2022-10-19T12:34:19.717" v="0"/>
        <pc:sldMkLst>
          <pc:docMk/>
          <pc:sldMk cId="3393598430" sldId="286"/>
        </pc:sldMkLst>
      </pc:sldChg>
      <pc:sldChg chg="modSp">
        <pc:chgData name="Costner, Bayley" userId="2a58abfe-bf9e-4cc1-9dde-744d7a979601" providerId="ADAL" clId="{6E176429-9475-4BE8-B029-00B2AF3ACF20}" dt="2022-10-19T12:37:43.123" v="168" actId="14826"/>
        <pc:sldMkLst>
          <pc:docMk/>
          <pc:sldMk cId="848908219" sldId="295"/>
        </pc:sldMkLst>
        <pc:picChg chg="mod">
          <ac:chgData name="Costner, Bayley" userId="2a58abfe-bf9e-4cc1-9dde-744d7a979601" providerId="ADAL" clId="{6E176429-9475-4BE8-B029-00B2AF3ACF20}" dt="2022-10-19T12:37:43.123" v="168" actId="14826"/>
          <ac:picMkLst>
            <pc:docMk/>
            <pc:sldMk cId="848908219" sldId="295"/>
            <ac:picMk id="24" creationId="{1626B609-2C65-4467-B199-99ADB73ADD48}"/>
          </ac:picMkLst>
        </pc:picChg>
      </pc:sldChg>
      <pc:sldChg chg="del">
        <pc:chgData name="Costner, Bayley" userId="2a58abfe-bf9e-4cc1-9dde-744d7a979601" providerId="ADAL" clId="{6E176429-9475-4BE8-B029-00B2AF3ACF20}" dt="2022-10-19T12:37:30.254" v="167" actId="2696"/>
        <pc:sldMkLst>
          <pc:docMk/>
          <pc:sldMk cId="2857163895" sldId="296"/>
        </pc:sldMkLst>
      </pc:sldChg>
      <pc:sldChg chg="del">
        <pc:chgData name="Costner, Bayley" userId="2a58abfe-bf9e-4cc1-9dde-744d7a979601" providerId="ADAL" clId="{6E176429-9475-4BE8-B029-00B2AF3ACF20}" dt="2022-10-19T12:37:30.254" v="167" actId="2696"/>
        <pc:sldMkLst>
          <pc:docMk/>
          <pc:sldMk cId="2730844521" sldId="297"/>
        </pc:sldMkLst>
      </pc:sldChg>
      <pc:sldChg chg="del">
        <pc:chgData name="Costner, Bayley" userId="2a58abfe-bf9e-4cc1-9dde-744d7a979601" providerId="ADAL" clId="{6E176429-9475-4BE8-B029-00B2AF3ACF20}" dt="2022-10-19T12:37:30.254" v="167" actId="2696"/>
        <pc:sldMkLst>
          <pc:docMk/>
          <pc:sldMk cId="1909763988" sldId="298"/>
        </pc:sldMkLst>
      </pc:sldChg>
      <pc:sldChg chg="del">
        <pc:chgData name="Costner, Bayley" userId="2a58abfe-bf9e-4cc1-9dde-744d7a979601" providerId="ADAL" clId="{6E176429-9475-4BE8-B029-00B2AF3ACF20}" dt="2022-10-19T12:37:30.254" v="167" actId="2696"/>
        <pc:sldMkLst>
          <pc:docMk/>
          <pc:sldMk cId="3656542971" sldId="299"/>
        </pc:sldMkLst>
      </pc:sldChg>
      <pc:sldChg chg="del">
        <pc:chgData name="Costner, Bayley" userId="2a58abfe-bf9e-4cc1-9dde-744d7a979601" providerId="ADAL" clId="{6E176429-9475-4BE8-B029-00B2AF3ACF20}" dt="2022-10-19T12:37:30.254" v="167" actId="2696"/>
        <pc:sldMkLst>
          <pc:docMk/>
          <pc:sldMk cId="1174635175" sldId="300"/>
        </pc:sldMkLst>
      </pc:sldChg>
      <pc:sldChg chg="modSp">
        <pc:chgData name="Costner, Bayley" userId="2a58abfe-bf9e-4cc1-9dde-744d7a979601" providerId="ADAL" clId="{6E176429-9475-4BE8-B029-00B2AF3ACF20}" dt="2022-10-19T12:34:19.717" v="0"/>
        <pc:sldMkLst>
          <pc:docMk/>
          <pc:sldMk cId="1002511331" sldId="302"/>
        </pc:sldMkLst>
        <pc:spChg chg="mod">
          <ac:chgData name="Costner, Bayley" userId="2a58abfe-bf9e-4cc1-9dde-744d7a979601" providerId="ADAL" clId="{6E176429-9475-4BE8-B029-00B2AF3ACF20}" dt="2022-10-19T12:34:19.717" v="0"/>
          <ac:spMkLst>
            <pc:docMk/>
            <pc:sldMk cId="1002511331" sldId="302"/>
            <ac:spMk id="4" creationId="{46BE5F69-E9BC-41C7-BF6B-EB4B224032B2}"/>
          </ac:spMkLst>
        </pc:spChg>
      </pc:sldChg>
    </pc:docChg>
  </pc:docChgLst>
  <pc:docChgLst>
    <pc:chgData name="Sheth, Rohan" userId="0b6da9f0-4e13-4f6a-80ee-55c9a7700dcb" providerId="ADAL" clId="{253170ED-CB1D-4781-8AEA-EE5FC4CD68CE}"/>
    <pc:docChg chg="custSel modSld">
      <pc:chgData name="Sheth, Rohan" userId="0b6da9f0-4e13-4f6a-80ee-55c9a7700dcb" providerId="ADAL" clId="{253170ED-CB1D-4781-8AEA-EE5FC4CD68CE}" dt="2022-12-07T20:48:45.748" v="44"/>
      <pc:docMkLst>
        <pc:docMk/>
      </pc:docMkLst>
      <pc:sldChg chg="modNotesTx">
        <pc:chgData name="Sheth, Rohan" userId="0b6da9f0-4e13-4f6a-80ee-55c9a7700dcb" providerId="ADAL" clId="{253170ED-CB1D-4781-8AEA-EE5FC4CD68CE}" dt="2022-10-28T14:13:53.502" v="10" actId="20577"/>
        <pc:sldMkLst>
          <pc:docMk/>
          <pc:sldMk cId="1711352330" sldId="256"/>
        </pc:sldMkLst>
      </pc:sldChg>
      <pc:sldChg chg="addSp delSp modSp mod modAnim modNotesTx">
        <pc:chgData name="Sheth, Rohan" userId="0b6da9f0-4e13-4f6a-80ee-55c9a7700dcb" providerId="ADAL" clId="{253170ED-CB1D-4781-8AEA-EE5FC4CD68CE}" dt="2022-10-28T14:14:14.966" v="17" actId="14100"/>
        <pc:sldMkLst>
          <pc:docMk/>
          <pc:sldMk cId="3380238284" sldId="273"/>
        </pc:sldMkLst>
        <pc:spChg chg="add del mod">
          <ac:chgData name="Sheth, Rohan" userId="0b6da9f0-4e13-4f6a-80ee-55c9a7700dcb" providerId="ADAL" clId="{253170ED-CB1D-4781-8AEA-EE5FC4CD68CE}" dt="2022-10-28T14:14:01.038" v="12" actId="478"/>
          <ac:spMkLst>
            <pc:docMk/>
            <pc:sldMk cId="3380238284" sldId="273"/>
            <ac:spMk id="3" creationId="{C5C097CB-C3C4-4B8C-A81B-87089DDE9A19}"/>
          </ac:spMkLst>
        </pc:spChg>
        <pc:spChg chg="del">
          <ac:chgData name="Sheth, Rohan" userId="0b6da9f0-4e13-4f6a-80ee-55c9a7700dcb" providerId="ADAL" clId="{253170ED-CB1D-4781-8AEA-EE5FC4CD68CE}" dt="2022-10-28T14:14:00.338" v="11" actId="478"/>
          <ac:spMkLst>
            <pc:docMk/>
            <pc:sldMk cId="3380238284" sldId="273"/>
            <ac:spMk id="4" creationId="{A3560EF0-DF41-40A6-889B-45B12E8526AE}"/>
          </ac:spMkLst>
        </pc:spChg>
        <pc:spChg chg="del">
          <ac:chgData name="Sheth, Rohan" userId="0b6da9f0-4e13-4f6a-80ee-55c9a7700dcb" providerId="ADAL" clId="{253170ED-CB1D-4781-8AEA-EE5FC4CD68CE}" dt="2022-10-28T14:14:02.081" v="13" actId="478"/>
          <ac:spMkLst>
            <pc:docMk/>
            <pc:sldMk cId="3380238284" sldId="273"/>
            <ac:spMk id="5" creationId="{586496FA-FBA1-4991-B52E-BEE6274D1B8E}"/>
          </ac:spMkLst>
        </pc:spChg>
        <pc:spChg chg="add del mod">
          <ac:chgData name="Sheth, Rohan" userId="0b6da9f0-4e13-4f6a-80ee-55c9a7700dcb" providerId="ADAL" clId="{253170ED-CB1D-4781-8AEA-EE5FC4CD68CE}" dt="2022-10-28T14:14:09.287" v="15"/>
          <ac:spMkLst>
            <pc:docMk/>
            <pc:sldMk cId="3380238284" sldId="273"/>
            <ac:spMk id="7" creationId="{EB064855-AF0E-4C29-99F9-CE5F864BCBAD}"/>
          </ac:spMkLst>
        </pc:spChg>
        <pc:picChg chg="add mod">
          <ac:chgData name="Sheth, Rohan" userId="0b6da9f0-4e13-4f6a-80ee-55c9a7700dcb" providerId="ADAL" clId="{253170ED-CB1D-4781-8AEA-EE5FC4CD68CE}" dt="2022-10-28T14:14:14.966" v="17" actId="14100"/>
          <ac:picMkLst>
            <pc:docMk/>
            <pc:sldMk cId="3380238284" sldId="273"/>
            <ac:picMk id="8" creationId="{F6652B03-4EDB-4F8F-AD8B-37719C9E456A}"/>
          </ac:picMkLst>
        </pc:picChg>
      </pc:sldChg>
      <pc:sldChg chg="modNotesTx">
        <pc:chgData name="Sheth, Rohan" userId="0b6da9f0-4e13-4f6a-80ee-55c9a7700dcb" providerId="ADAL" clId="{253170ED-CB1D-4781-8AEA-EE5FC4CD68CE}" dt="2022-11-07T15:24:50.825" v="42" actId="20577"/>
        <pc:sldMkLst>
          <pc:docMk/>
          <pc:sldMk cId="65851916" sldId="278"/>
        </pc:sldMkLst>
      </pc:sldChg>
      <pc:sldChg chg="addSp delSp modSp mod">
        <pc:chgData name="Sheth, Rohan" userId="0b6da9f0-4e13-4f6a-80ee-55c9a7700dcb" providerId="ADAL" clId="{253170ED-CB1D-4781-8AEA-EE5FC4CD68CE}" dt="2022-12-07T20:48:45.748" v="44"/>
        <pc:sldMkLst>
          <pc:docMk/>
          <pc:sldMk cId="1197761641" sldId="306"/>
        </pc:sldMkLst>
        <pc:picChg chg="del">
          <ac:chgData name="Sheth, Rohan" userId="0b6da9f0-4e13-4f6a-80ee-55c9a7700dcb" providerId="ADAL" clId="{253170ED-CB1D-4781-8AEA-EE5FC4CD68CE}" dt="2022-12-07T20:48:45.419" v="43" actId="478"/>
          <ac:picMkLst>
            <pc:docMk/>
            <pc:sldMk cId="1197761641" sldId="306"/>
            <ac:picMk id="3" creationId="{D82025A8-C9E6-4796-9C09-8C2D1EE75679}"/>
          </ac:picMkLst>
        </pc:picChg>
        <pc:picChg chg="add mod">
          <ac:chgData name="Sheth, Rohan" userId="0b6da9f0-4e13-4f6a-80ee-55c9a7700dcb" providerId="ADAL" clId="{253170ED-CB1D-4781-8AEA-EE5FC4CD68CE}" dt="2022-12-07T20:48:45.748" v="44"/>
          <ac:picMkLst>
            <pc:docMk/>
            <pc:sldMk cId="1197761641" sldId="306"/>
            <ac:picMk id="11" creationId="{F8EBDDD7-38F5-4554-A896-71F4D4A0E31A}"/>
          </ac:picMkLst>
        </pc:picChg>
      </pc:sldChg>
    </pc:docChg>
  </pc:docChgLst>
  <pc:docChgLst>
    <pc:chgData name="Cicone, Laura" userId="d60addc7-6562-4f44-a0de-68d71e52773b" providerId="ADAL" clId="{613E699F-59CA-4F79-8B42-287BAAC745A3}"/>
    <pc:docChg chg="delSld modSld">
      <pc:chgData name="Cicone, Laura" userId="d60addc7-6562-4f44-a0de-68d71e52773b" providerId="ADAL" clId="{613E699F-59CA-4F79-8B42-287BAAC745A3}" dt="2022-11-15T13:51:37.811" v="66" actId="47"/>
      <pc:docMkLst>
        <pc:docMk/>
      </pc:docMkLst>
      <pc:sldChg chg="del">
        <pc:chgData name="Cicone, Laura" userId="d60addc7-6562-4f44-a0de-68d71e52773b" providerId="ADAL" clId="{613E699F-59CA-4F79-8B42-287BAAC745A3}" dt="2022-11-15T13:51:37.811" v="66" actId="47"/>
        <pc:sldMkLst>
          <pc:docMk/>
          <pc:sldMk cId="3476258832" sldId="266"/>
        </pc:sldMkLst>
      </pc:sldChg>
      <pc:sldChg chg="modNotesTx">
        <pc:chgData name="Cicone, Laura" userId="d60addc7-6562-4f44-a0de-68d71e52773b" providerId="ADAL" clId="{613E699F-59CA-4F79-8B42-287BAAC745A3}" dt="2022-11-15T13:51:16.715" v="64" actId="20577"/>
        <pc:sldMkLst>
          <pc:docMk/>
          <pc:sldMk cId="3380238284" sldId="273"/>
        </pc:sldMkLst>
      </pc:sldChg>
      <pc:sldChg chg="del">
        <pc:chgData name="Cicone, Laura" userId="d60addc7-6562-4f44-a0de-68d71e52773b" providerId="ADAL" clId="{613E699F-59CA-4F79-8B42-287BAAC745A3}" dt="2022-11-15T13:51:37.811" v="66" actId="47"/>
        <pc:sldMkLst>
          <pc:docMk/>
          <pc:sldMk cId="1102559366" sldId="274"/>
        </pc:sldMkLst>
      </pc:sldChg>
      <pc:sldChg chg="del">
        <pc:chgData name="Cicone, Laura" userId="d60addc7-6562-4f44-a0de-68d71e52773b" providerId="ADAL" clId="{613E699F-59CA-4F79-8B42-287BAAC745A3}" dt="2022-11-15T13:50:48.286" v="2" actId="47"/>
        <pc:sldMkLst>
          <pc:docMk/>
          <pc:sldMk cId="3393598430" sldId="286"/>
        </pc:sldMkLst>
      </pc:sldChg>
      <pc:sldChg chg="del">
        <pc:chgData name="Cicone, Laura" userId="d60addc7-6562-4f44-a0de-68d71e52773b" providerId="ADAL" clId="{613E699F-59CA-4F79-8B42-287BAAC745A3}" dt="2022-11-15T13:51:37.811" v="66" actId="47"/>
        <pc:sldMkLst>
          <pc:docMk/>
          <pc:sldMk cId="232077404" sldId="288"/>
        </pc:sldMkLst>
      </pc:sldChg>
      <pc:sldChg chg="del">
        <pc:chgData name="Cicone, Laura" userId="d60addc7-6562-4f44-a0de-68d71e52773b" providerId="ADAL" clId="{613E699F-59CA-4F79-8B42-287BAAC745A3}" dt="2022-11-15T13:51:37.811" v="66" actId="47"/>
        <pc:sldMkLst>
          <pc:docMk/>
          <pc:sldMk cId="536406714" sldId="289"/>
        </pc:sldMkLst>
      </pc:sldChg>
      <pc:sldChg chg="del">
        <pc:chgData name="Cicone, Laura" userId="d60addc7-6562-4f44-a0de-68d71e52773b" providerId="ADAL" clId="{613E699F-59CA-4F79-8B42-287BAAC745A3}" dt="2022-11-15T13:51:25.642" v="65" actId="47"/>
        <pc:sldMkLst>
          <pc:docMk/>
          <pc:sldMk cId="291782386" sldId="301"/>
        </pc:sldMkLst>
      </pc:sldChg>
      <pc:sldChg chg="del">
        <pc:chgData name="Cicone, Laura" userId="d60addc7-6562-4f44-a0de-68d71e52773b" providerId="ADAL" clId="{613E699F-59CA-4F79-8B42-287BAAC745A3}" dt="2022-11-15T13:50:39.938" v="1"/>
        <pc:sldMkLst>
          <pc:docMk/>
          <pc:sldMk cId="1875973025" sldId="304"/>
        </pc:sldMkLst>
      </pc:sldChg>
      <pc:sldChg chg="modNotesTx">
        <pc:chgData name="Cicone, Laura" userId="d60addc7-6562-4f44-a0de-68d71e52773b" providerId="ADAL" clId="{613E699F-59CA-4F79-8B42-287BAAC745A3}" dt="2022-11-15T13:50:56.145" v="31" actId="20577"/>
        <pc:sldMkLst>
          <pc:docMk/>
          <pc:sldMk cId="3950325494" sldId="308"/>
        </pc:sldMkLst>
      </pc:sldChg>
    </pc:docChg>
  </pc:docChgLst>
  <pc:docChgLst>
    <pc:chgData name="Gibson, Thomas" userId="4b42d18a-f5dd-45ad-b5f3-020bdeec964b" providerId="ADAL" clId="{9A89DDC8-2727-4F8D-A72B-B59694D05A65}"/>
    <pc:docChg chg="modSld">
      <pc:chgData name="Gibson, Thomas" userId="4b42d18a-f5dd-45ad-b5f3-020bdeec964b" providerId="ADAL" clId="{9A89DDC8-2727-4F8D-A72B-B59694D05A65}" dt="2022-11-16T18:38:45.929" v="0"/>
      <pc:docMkLst>
        <pc:docMk/>
      </pc:docMkLst>
      <pc:sldChg chg="modNotesTx">
        <pc:chgData name="Gibson, Thomas" userId="4b42d18a-f5dd-45ad-b5f3-020bdeec964b" providerId="ADAL" clId="{9A89DDC8-2727-4F8D-A72B-B59694D05A65}" dt="2022-11-16T18:38:45.929" v="0"/>
        <pc:sldMkLst>
          <pc:docMk/>
          <pc:sldMk cId="3933037743" sldId="311"/>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over 125 public-use airports,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Economic impacts are expressed in terms of jobs, payroll, value added, and economic impact (output). </a:t>
            </a:r>
            <a:r>
              <a:rPr lang="en-US" u="sng" dirty="0"/>
              <a:t>These metrics are not additive.</a:t>
            </a:r>
            <a:r>
              <a:rPr lang="en-US" u="none" dirty="0"/>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dirty="0"/>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Keystone Heights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Keystone Heights Airport, impacts for District 2,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Keystone Heights Airport created 439 jobs earning $18 million in payroll, contributed $30.2 million in value added, and generated a total economic impact (output) of $56.4 million.</a:t>
            </a:r>
          </a:p>
          <a:p>
            <a:endParaRPr lang="en-US" dirty="0"/>
          </a:p>
          <a:p>
            <a:r>
              <a:rPr lang="en-US" dirty="0"/>
              <a:t>This includes direct impacts of 275 jobs earning $9.6 million in payroll, contributing $15.2 million in value added, and generating a total economic impact (output) of $28.9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164 jobs earning $8.4 million in payroll, contributing $15.1 million in value added, and generating a total economic impact (output) of $27.4 million.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Keystone Heights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2 created 137,569 jobs earning $8.1 billion in payroll, contributed $10.8 billion in value added, and generated a total economic impact (output) of $23.9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384125117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pn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microsoft.com/office/2007/relationships/media" Target="../media/media1.webm"/><Relationship Id="rId1" Type="http://schemas.openxmlformats.org/officeDocument/2006/relationships/video" Target="NULL" TargetMode="External"/><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Keystone Heights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F8EBDDD7-38F5-4554-A896-71F4D4A0E31A}"/>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1977616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3639466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39503254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Keystone Heights Airport’s</a:t>
            </a:r>
            <a:br>
              <a:rPr lang="en-US" dirty="0"/>
            </a:br>
            <a:r>
              <a:rPr lang="en-US" dirty="0"/>
              <a:t>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6826" t="-263" r="870" b="26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dirty="0"/>
              <a:t>TOTAL Keystone Heights Airport 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$18.0</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$30.2</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$56.4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439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a:blip r:embed="rId14">
            <a:extLst>
              <a:ext uri="{28A0092B-C50C-407E-A947-70E740481C1C}">
                <a14:useLocalDpi xmlns:a14="http://schemas.microsoft.com/office/drawing/2010/main" val="0"/>
              </a:ext>
            </a:extLst>
          </a:blip>
          <a:srcRect l="25119" r="25119"/>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42J">
            <a:hlinkClick r:id="" action="ppaction://media"/>
            <a:extLst>
              <a:ext uri="{FF2B5EF4-FFF2-40B4-BE49-F238E27FC236}">
                <a16:creationId xmlns:a16="http://schemas.microsoft.com/office/drawing/2014/main" id="{F6652B03-4EDB-4F8F-AD8B-37719C9E456A}"/>
              </a:ext>
            </a:extLst>
          </p:cNvPr>
          <p:cNvPicPr>
            <a:picLocks noGrp="1" noChangeAspect="1"/>
          </p:cNvPicPr>
          <p:nvPr>
            <p:ph idx="1"/>
            <a:videoFile r:link="rId1"/>
            <p:extLst>
              <p:ext uri="{DAA4B4D4-6D71-4841-9C94-3DE7FCFB9230}">
                <p14:media xmlns:p14="http://schemas.microsoft.com/office/powerpoint/2010/main" r:embed="rId2">
                  <p14:trim end="90"/>
                </p14:media>
              </p:ext>
            </p:extLst>
          </p:nvPr>
        </p:nvPicPr>
        <p:blipFill>
          <a:blip r:embed="rId5"/>
          <a:stretch>
            <a:fillRect/>
          </a:stretch>
        </p:blipFill>
        <p:spPr>
          <a:xfrm>
            <a:off x="0" y="914860"/>
            <a:ext cx="12192000" cy="5943140"/>
          </a:xfr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9093"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8"/>
                </p:tgtEl>
              </p:cMediaNode>
            </p:video>
            <p:seq concurrent="1" nextAc="seek">
              <p:cTn id="8" restart="whenNotActive" fill="hold" evtFilter="cancelBubble" nodeType="interactiveSeq">
                <p:stCondLst>
                  <p:cond evt="onClick" delay="0">
                    <p:tgtEl>
                      <p:spTgt spid="8"/>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8"/>
                                        </p:tgtEl>
                                      </p:cBhvr>
                                    </p:cmd>
                                  </p:childTnLst>
                                </p:cTn>
                              </p:par>
                            </p:childTnLst>
                          </p:cTn>
                        </p:par>
                      </p:childTnLst>
                    </p:cTn>
                  </p:par>
                </p:childTnLst>
              </p:cTn>
              <p:nextCondLst>
                <p:cond evt="onClick" delay="0">
                  <p:tgtEl>
                    <p:spTgt spid="8"/>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4830088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9490389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39330377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40800506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4142906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12EC7C09-D46B-4E37-A409-5A6304E5B65D}"/>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1626B609-2C65-4467-B199-99ADB73ADD48}"/>
              </a:ext>
            </a:extLst>
          </p:cNvPr>
          <p:cNvPicPr>
            <a:picLocks noChangeAspect="1"/>
          </p:cNvPicPr>
          <p:nvPr/>
        </p:nvPicPr>
        <p:blipFill>
          <a:blip r:embed="rId3">
            <a:extLst>
              <a:ext uri="{28A0092B-C50C-407E-A947-70E740481C1C}">
                <a14:useLocalDpi xmlns:a14="http://schemas.microsoft.com/office/drawing/2010/main" val="0"/>
              </a:ext>
            </a:extLst>
          </a:blip>
          <a:srcRect l="8433" r="8433"/>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2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$8.1</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$10.8</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$23.9</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137,569</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F2A1C635-801C-48D4-AB01-EEE4972857AD}"/>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84890821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2992</Words>
  <Application>Microsoft Office PowerPoint</Application>
  <PresentationFormat>Widescreen</PresentationFormat>
  <Paragraphs>184</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Keystone Heights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Keystone Heights Airport’s Total Economic Impact</vt:lpstr>
      <vt:lpstr>On-Airport Impacts</vt:lpstr>
      <vt:lpstr>Visitor Spending Impacts (Off-Airport)</vt:lpstr>
      <vt:lpstr>Airport Economic Impact Results</vt:lpstr>
      <vt:lpstr>TOTAL Keystone Heights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2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7</cp:revision>
  <cp:lastPrinted>2022-08-15T20:19:31Z</cp:lastPrinted>
  <dcterms:created xsi:type="dcterms:W3CDTF">2021-10-14T00:15:48Z</dcterms:created>
  <dcterms:modified xsi:type="dcterms:W3CDTF">2022-12-07T20:48:47Z</dcterms:modified>
</cp:coreProperties>
</file>