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6"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C4C76C2-B483-4B91-BF87-E1889C9AAB54}" v="1" dt="2022-12-07T20:57:40.64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606" autoAdjust="0"/>
  </p:normalViewPr>
  <p:slideViewPr>
    <p:cSldViewPr snapToGrid="0">
      <p:cViewPr varScale="1">
        <p:scale>
          <a:sx n="95" d="100"/>
          <a:sy n="95" d="100"/>
        </p:scale>
        <p:origin x="1098" y="33"/>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rby, Zach" userId="30320faa-25f1-4224-bab9-a848c46bfa25" providerId="ADAL" clId="{BA89A91A-4690-4F18-A616-EE1B62EE4D39}"/>
    <pc:docChg chg="custSel modSld">
      <pc:chgData name="Morby, Zach" userId="30320faa-25f1-4224-bab9-a848c46bfa25" providerId="ADAL" clId="{BA89A91A-4690-4F18-A616-EE1B62EE4D39}" dt="2022-10-28T12:44:32.597" v="5" actId="1076"/>
      <pc:docMkLst>
        <pc:docMk/>
      </pc:docMkLst>
      <pc:sldChg chg="modNotesTx">
        <pc:chgData name="Morby, Zach" userId="30320faa-25f1-4224-bab9-a848c46bfa25" providerId="ADAL" clId="{BA89A91A-4690-4F18-A616-EE1B62EE4D39}" dt="2022-10-28T12:44:09.650" v="0"/>
        <pc:sldMkLst>
          <pc:docMk/>
          <pc:sldMk cId="1711352330" sldId="256"/>
        </pc:sldMkLst>
      </pc:sldChg>
      <pc:sldChg chg="addSp delSp modSp mod modAnim modNotesTx">
        <pc:chgData name="Morby, Zach" userId="30320faa-25f1-4224-bab9-a848c46bfa25" providerId="ADAL" clId="{BA89A91A-4690-4F18-A616-EE1B62EE4D39}" dt="2022-10-28T12:44:32.597" v="5" actId="1076"/>
        <pc:sldMkLst>
          <pc:docMk/>
          <pc:sldMk cId="3380238284" sldId="273"/>
        </pc:sldMkLst>
        <pc:spChg chg="add del mod">
          <ac:chgData name="Morby, Zach" userId="30320faa-25f1-4224-bab9-a848c46bfa25" providerId="ADAL" clId="{BA89A91A-4690-4F18-A616-EE1B62EE4D39}" dt="2022-10-28T12:44:16.996" v="2" actId="478"/>
          <ac:spMkLst>
            <pc:docMk/>
            <pc:sldMk cId="3380238284" sldId="273"/>
            <ac:spMk id="3" creationId="{42681805-66BA-4D09-A8F8-766FF7D7343F}"/>
          </ac:spMkLst>
        </pc:spChg>
        <pc:spChg chg="del">
          <ac:chgData name="Morby, Zach" userId="30320faa-25f1-4224-bab9-a848c46bfa25" providerId="ADAL" clId="{BA89A91A-4690-4F18-A616-EE1B62EE4D39}" dt="2022-10-28T12:44:14.922" v="1" actId="478"/>
          <ac:spMkLst>
            <pc:docMk/>
            <pc:sldMk cId="3380238284" sldId="273"/>
            <ac:spMk id="4" creationId="{A3560EF0-DF41-40A6-889B-45B12E8526AE}"/>
          </ac:spMkLst>
        </pc:spChg>
        <pc:picChg chg="add mod">
          <ac:chgData name="Morby, Zach" userId="30320faa-25f1-4224-bab9-a848c46bfa25" providerId="ADAL" clId="{BA89A91A-4690-4F18-A616-EE1B62EE4D39}" dt="2022-10-28T12:44:32.597" v="5" actId="1076"/>
          <ac:picMkLst>
            <pc:docMk/>
            <pc:sldMk cId="3380238284" sldId="273"/>
            <ac:picMk id="6" creationId="{F8BECA64-D780-4513-AE1D-BF0BD5D7F499}"/>
          </ac:picMkLst>
        </pc:picChg>
      </pc:sldChg>
    </pc:docChg>
  </pc:docChgLst>
  <pc:docChgLst>
    <pc:chgData name="Sheth, Rohan" userId="0b6da9f0-4e13-4f6a-80ee-55c9a7700dcb" providerId="ADAL" clId="{CC4C76C2-B483-4B91-BF87-E1889C9AAB54}"/>
    <pc:docChg chg="custSel modSld">
      <pc:chgData name="Sheth, Rohan" userId="0b6da9f0-4e13-4f6a-80ee-55c9a7700dcb" providerId="ADAL" clId="{CC4C76C2-B483-4B91-BF87-E1889C9AAB54}" dt="2022-12-07T20:57:40.642" v="6"/>
      <pc:docMkLst>
        <pc:docMk/>
      </pc:docMkLst>
      <pc:sldChg chg="addSp modSp modNotesTx">
        <pc:chgData name="Sheth, Rohan" userId="0b6da9f0-4e13-4f6a-80ee-55c9a7700dcb" providerId="ADAL" clId="{CC4C76C2-B483-4B91-BF87-E1889C9AAB54}" dt="2022-11-07T19:33:58.823" v="4"/>
        <pc:sldMkLst>
          <pc:docMk/>
          <pc:sldMk cId="65851916" sldId="278"/>
        </pc:sldMkLst>
        <pc:spChg chg="add mod">
          <ac:chgData name="Sheth, Rohan" userId="0b6da9f0-4e13-4f6a-80ee-55c9a7700dcb" providerId="ADAL" clId="{CC4C76C2-B483-4B91-BF87-E1889C9AAB54}" dt="2022-11-07T19:33:53.940" v="3"/>
          <ac:spMkLst>
            <pc:docMk/>
            <pc:sldMk cId="65851916" sldId="278"/>
            <ac:spMk id="24" creationId="{4BA58F2F-A214-41A1-BE2F-C4135FB7CE7F}"/>
          </ac:spMkLst>
        </pc:spChg>
      </pc:sldChg>
      <pc:sldChg chg="addSp delSp modSp mod">
        <pc:chgData name="Sheth, Rohan" userId="0b6da9f0-4e13-4f6a-80ee-55c9a7700dcb" providerId="ADAL" clId="{CC4C76C2-B483-4B91-BF87-E1889C9AAB54}" dt="2022-12-07T20:57:40.642" v="6"/>
        <pc:sldMkLst>
          <pc:docMk/>
          <pc:sldMk cId="2125742633" sldId="306"/>
        </pc:sldMkLst>
        <pc:picChg chg="del">
          <ac:chgData name="Sheth, Rohan" userId="0b6da9f0-4e13-4f6a-80ee-55c9a7700dcb" providerId="ADAL" clId="{CC4C76C2-B483-4B91-BF87-E1889C9AAB54}" dt="2022-12-07T20:57:40.242" v="5" actId="478"/>
          <ac:picMkLst>
            <pc:docMk/>
            <pc:sldMk cId="2125742633" sldId="306"/>
            <ac:picMk id="3" creationId="{D82025A8-C9E6-4796-9C09-8C2D1EE75679}"/>
          </ac:picMkLst>
        </pc:picChg>
        <pc:picChg chg="add mod">
          <ac:chgData name="Sheth, Rohan" userId="0b6da9f0-4e13-4f6a-80ee-55c9a7700dcb" providerId="ADAL" clId="{CC4C76C2-B483-4B91-BF87-E1889C9AAB54}" dt="2022-12-07T20:57:40.642" v="6"/>
          <ac:picMkLst>
            <pc:docMk/>
            <pc:sldMk cId="2125742633" sldId="306"/>
            <ac:picMk id="11" creationId="{D90758B5-D449-4978-820F-485DE490E874}"/>
          </ac:picMkLst>
        </pc:picChg>
      </pc:sldChg>
    </pc:docChg>
  </pc:docChgLst>
  <pc:docChgLst>
    <pc:chgData name="Gibson, Thomas" userId="4b42d18a-f5dd-45ad-b5f3-020bdeec964b" providerId="ADAL" clId="{40AE357F-CA36-4E00-BE03-0DF46E5AE6B2}"/>
    <pc:docChg chg="modSld">
      <pc:chgData name="Gibson, Thomas" userId="4b42d18a-f5dd-45ad-b5f3-020bdeec964b" providerId="ADAL" clId="{40AE357F-CA36-4E00-BE03-0DF46E5AE6B2}" dt="2022-11-17T17:50:55.737" v="0"/>
      <pc:docMkLst>
        <pc:docMk/>
      </pc:docMkLst>
      <pc:sldChg chg="modNotesTx">
        <pc:chgData name="Gibson, Thomas" userId="4b42d18a-f5dd-45ad-b5f3-020bdeec964b" providerId="ADAL" clId="{40AE357F-CA36-4E00-BE03-0DF46E5AE6B2}" dt="2022-11-17T17:50:55.737" v="0"/>
        <pc:sldMkLst>
          <pc:docMk/>
          <pc:sldMk cId="3124025524" sldId="311"/>
        </pc:sldMkLst>
      </pc:sldChg>
    </pc:docChg>
  </pc:docChgLst>
  <pc:docChgLst>
    <pc:chgData name="Merry, Meg" userId="52abaa17-2ab0-4519-8e41-45b524f6a3b3" providerId="ADAL" clId="{F4DF67FE-F358-447F-AD14-C272686CA372}"/>
    <pc:docChg chg="modSld">
      <pc:chgData name="Merry, Meg" userId="52abaa17-2ab0-4519-8e41-45b524f6a3b3" providerId="ADAL" clId="{F4DF67FE-F358-447F-AD14-C272686CA372}" dt="2022-11-08T20:48:41.446" v="3" actId="255"/>
      <pc:docMkLst>
        <pc:docMk/>
      </pc:docMkLst>
      <pc:sldChg chg="modSp mod">
        <pc:chgData name="Merry, Meg" userId="52abaa17-2ab0-4519-8e41-45b524f6a3b3" providerId="ADAL" clId="{F4DF67FE-F358-447F-AD14-C272686CA372}" dt="2022-11-08T20:48:37.398" v="2" actId="255"/>
        <pc:sldMkLst>
          <pc:docMk/>
          <pc:sldMk cId="1102559366" sldId="274"/>
        </pc:sldMkLst>
        <pc:spChg chg="mod">
          <ac:chgData name="Merry, Meg" userId="52abaa17-2ab0-4519-8e41-45b524f6a3b3" providerId="ADAL" clId="{F4DF67FE-F358-447F-AD14-C272686CA372}" dt="2022-11-08T20:48:37.398" v="2" actId="255"/>
          <ac:spMkLst>
            <pc:docMk/>
            <pc:sldMk cId="1102559366" sldId="274"/>
            <ac:spMk id="44" creationId="{E46410AA-9335-4C3E-AEEE-43614C70E64D}"/>
          </ac:spMkLst>
        </pc:spChg>
      </pc:sldChg>
      <pc:sldChg chg="modSp mod">
        <pc:chgData name="Merry, Meg" userId="52abaa17-2ab0-4519-8e41-45b524f6a3b3" providerId="ADAL" clId="{F4DF67FE-F358-447F-AD14-C272686CA372}" dt="2022-11-08T20:48:29.931" v="1" actId="18131"/>
        <pc:sldMkLst>
          <pc:docMk/>
          <pc:sldMk cId="65851916" sldId="278"/>
        </pc:sldMkLst>
        <pc:picChg chg="mod modCrop">
          <ac:chgData name="Merry, Meg" userId="52abaa17-2ab0-4519-8e41-45b524f6a3b3" providerId="ADAL" clId="{F4DF67FE-F358-447F-AD14-C272686CA372}" dt="2022-11-08T20:48:29.931" v="1" actId="18131"/>
          <ac:picMkLst>
            <pc:docMk/>
            <pc:sldMk cId="65851916" sldId="278"/>
            <ac:picMk id="25" creationId="{7133D1E7-FA07-44D0-9EB0-EA49F78B8931}"/>
          </ac:picMkLst>
        </pc:picChg>
      </pc:sldChg>
      <pc:sldChg chg="modSp mod">
        <pc:chgData name="Merry, Meg" userId="52abaa17-2ab0-4519-8e41-45b524f6a3b3" providerId="ADAL" clId="{F4DF67FE-F358-447F-AD14-C272686CA372}" dt="2022-11-08T20:48:41.446" v="3" actId="255"/>
        <pc:sldMkLst>
          <pc:docMk/>
          <pc:sldMk cId="2857163895" sldId="296"/>
        </pc:sldMkLst>
        <pc:spChg chg="mod">
          <ac:chgData name="Merry, Meg" userId="52abaa17-2ab0-4519-8e41-45b524f6a3b3" providerId="ADAL" clId="{F4DF67FE-F358-447F-AD14-C272686CA372}" dt="2022-11-08T20:48:41.446" v="3" actId="255"/>
          <ac:spMkLst>
            <pc:docMk/>
            <pc:sldMk cId="2857163895" sldId="296"/>
            <ac:spMk id="34" creationId="{49BEB672-5087-49D5-925B-410D7FCB2E0D}"/>
          </ac:spMkLst>
        </pc:spChg>
      </pc:sldChg>
      <pc:sldChg chg="modSp mod">
        <pc:chgData name="Merry, Meg" userId="52abaa17-2ab0-4519-8e41-45b524f6a3b3" providerId="ADAL" clId="{F4DF67FE-F358-447F-AD14-C272686CA372}" dt="2022-11-08T20:48:13.326" v="0" actId="20577"/>
        <pc:sldMkLst>
          <pc:docMk/>
          <pc:sldMk cId="1002511331" sldId="302"/>
        </pc:sldMkLst>
        <pc:spChg chg="mod">
          <ac:chgData name="Merry, Meg" userId="52abaa17-2ab0-4519-8e41-45b524f6a3b3" providerId="ADAL" clId="{F4DF67FE-F358-447F-AD14-C272686CA372}" dt="2022-11-08T20:48:13.326" v="0" actId="20577"/>
          <ac:spMkLst>
            <pc:docMk/>
            <pc:sldMk cId="1002511331" sldId="302"/>
            <ac:spMk id="4" creationId="{46BE5F69-E9BC-41C7-BF6B-EB4B224032B2}"/>
          </ac:spMkLst>
        </pc:spChg>
      </pc:sldChg>
    </pc:docChg>
  </pc:docChgLst>
  <pc:docChgLst>
    <pc:chgData name="Cicone, Laura" userId="d60addc7-6562-4f44-a0de-68d71e52773b" providerId="ADAL" clId="{3C53902F-0D58-440E-8349-46EBC59CD352}"/>
    <pc:docChg chg="addSld delSld modSld">
      <pc:chgData name="Cicone, Laura" userId="d60addc7-6562-4f44-a0de-68d71e52773b" providerId="ADAL" clId="{3C53902F-0D58-440E-8349-46EBC59CD352}" dt="2022-11-15T15:26:30.586" v="499" actId="47"/>
      <pc:docMkLst>
        <pc:docMk/>
      </pc:docMkLst>
      <pc:sldChg chg="modSp mod">
        <pc:chgData name="Cicone, Laura" userId="d60addc7-6562-4f44-a0de-68d71e52773b" providerId="ADAL" clId="{3C53902F-0D58-440E-8349-46EBC59CD352}" dt="2022-10-19T12:15:34.700" v="33" actId="20577"/>
        <pc:sldMkLst>
          <pc:docMk/>
          <pc:sldMk cId="1711352330" sldId="256"/>
        </pc:sldMkLst>
        <pc:spChg chg="mod">
          <ac:chgData name="Cicone, Laura" userId="d60addc7-6562-4f44-a0de-68d71e52773b" providerId="ADAL" clId="{3C53902F-0D58-440E-8349-46EBC59CD352}" dt="2022-10-19T12:15:34.700" v="33" actId="20577"/>
          <ac:spMkLst>
            <pc:docMk/>
            <pc:sldMk cId="1711352330" sldId="256"/>
            <ac:spMk id="3" creationId="{931932A1-7454-4B78-B394-3713697727FA}"/>
          </ac:spMkLst>
        </pc:spChg>
      </pc:sldChg>
      <pc:sldChg chg="del">
        <pc:chgData name="Cicone, Laura" userId="d60addc7-6562-4f44-a0de-68d71e52773b" providerId="ADAL" clId="{3C53902F-0D58-440E-8349-46EBC59CD352}" dt="2022-10-25T15:56:14.201" v="490" actId="47"/>
        <pc:sldMkLst>
          <pc:docMk/>
          <pc:sldMk cId="4081035233" sldId="259"/>
        </pc:sldMkLst>
      </pc:sldChg>
      <pc:sldChg chg="del">
        <pc:chgData name="Cicone, Laura" userId="d60addc7-6562-4f44-a0de-68d71e52773b" providerId="ADAL" clId="{3C53902F-0D58-440E-8349-46EBC59CD352}" dt="2022-11-15T15:26:30.586" v="499" actId="47"/>
        <pc:sldMkLst>
          <pc:docMk/>
          <pc:sldMk cId="3476258832" sldId="266"/>
        </pc:sldMkLst>
      </pc:sldChg>
      <pc:sldChg chg="modNotesTx">
        <pc:chgData name="Cicone, Laura" userId="d60addc7-6562-4f44-a0de-68d71e52773b" providerId="ADAL" clId="{3C53902F-0D58-440E-8349-46EBC59CD352}" dt="2022-10-19T12:17:26.991" v="137" actId="20577"/>
        <pc:sldMkLst>
          <pc:docMk/>
          <pc:sldMk cId="412258708" sldId="270"/>
        </pc:sldMkLst>
      </pc:sldChg>
      <pc:sldChg chg="modSp mod modNotesTx">
        <pc:chgData name="Cicone, Laura" userId="d60addc7-6562-4f44-a0de-68d71e52773b" providerId="ADAL" clId="{3C53902F-0D58-440E-8349-46EBC59CD352}" dt="2022-11-15T15:26:09.825" v="497"/>
        <pc:sldMkLst>
          <pc:docMk/>
          <pc:sldMk cId="3380238284" sldId="273"/>
        </pc:sldMkLst>
        <pc:spChg chg="mod">
          <ac:chgData name="Cicone, Laura" userId="d60addc7-6562-4f44-a0de-68d71e52773b" providerId="ADAL" clId="{3C53902F-0D58-440E-8349-46EBC59CD352}" dt="2022-10-19T12:23:17.895" v="457" actId="20577"/>
          <ac:spMkLst>
            <pc:docMk/>
            <pc:sldMk cId="3380238284" sldId="273"/>
            <ac:spMk id="4" creationId="{A3560EF0-DF41-40A6-889B-45B12E8526AE}"/>
          </ac:spMkLst>
        </pc:spChg>
      </pc:sldChg>
      <pc:sldChg chg="del">
        <pc:chgData name="Cicone, Laura" userId="d60addc7-6562-4f44-a0de-68d71e52773b" providerId="ADAL" clId="{3C53902F-0D58-440E-8349-46EBC59CD352}" dt="2022-11-15T15:26:30.586" v="499" actId="47"/>
        <pc:sldMkLst>
          <pc:docMk/>
          <pc:sldMk cId="1102559366" sldId="274"/>
        </pc:sldMkLst>
      </pc:sldChg>
      <pc:sldChg chg="del">
        <pc:chgData name="Cicone, Laura" userId="d60addc7-6562-4f44-a0de-68d71e52773b" providerId="ADAL" clId="{3C53902F-0D58-440E-8349-46EBC59CD352}" dt="2022-10-19T12:23:39.549" v="484" actId="2696"/>
        <pc:sldMkLst>
          <pc:docMk/>
          <pc:sldMk cId="3015444443" sldId="277"/>
        </pc:sldMkLst>
      </pc:sldChg>
      <pc:sldChg chg="modSp mod modNotesTx">
        <pc:chgData name="Cicone, Laura" userId="d60addc7-6562-4f44-a0de-68d71e52773b" providerId="ADAL" clId="{3C53902F-0D58-440E-8349-46EBC59CD352}" dt="2022-10-19T12:22:38.754" v="432" actId="20577"/>
        <pc:sldMkLst>
          <pc:docMk/>
          <pc:sldMk cId="65851916" sldId="278"/>
        </pc:sldMkLst>
        <pc:spChg chg="mod">
          <ac:chgData name="Cicone, Laura" userId="d60addc7-6562-4f44-a0de-68d71e52773b" providerId="ADAL" clId="{3C53902F-0D58-440E-8349-46EBC59CD352}" dt="2022-10-19T12:17:38.612" v="172" actId="20577"/>
          <ac:spMkLst>
            <pc:docMk/>
            <pc:sldMk cId="65851916" sldId="278"/>
            <ac:spMk id="4" creationId="{46BE5F69-E9BC-41C7-BF6B-EB4B224032B2}"/>
          </ac:spMkLst>
        </pc:spChg>
        <pc:spChg chg="mod">
          <ac:chgData name="Cicone, Laura" userId="d60addc7-6562-4f44-a0de-68d71e52773b" providerId="ADAL" clId="{3C53902F-0D58-440E-8349-46EBC59CD352}" dt="2022-10-19T12:22:22.967" v="406" actId="20577"/>
          <ac:spMkLst>
            <pc:docMk/>
            <pc:sldMk cId="65851916" sldId="278"/>
            <ac:spMk id="27" creationId="{1CF04D93-3E9C-4C93-BD11-1AB334ECA8EC}"/>
          </ac:spMkLst>
        </pc:spChg>
        <pc:spChg chg="mod">
          <ac:chgData name="Cicone, Laura" userId="d60addc7-6562-4f44-a0de-68d71e52773b" providerId="ADAL" clId="{3C53902F-0D58-440E-8349-46EBC59CD352}" dt="2022-10-19T12:22:31.575" v="419" actId="20577"/>
          <ac:spMkLst>
            <pc:docMk/>
            <pc:sldMk cId="65851916" sldId="278"/>
            <ac:spMk id="28" creationId="{4A74CDCB-94E0-4602-A364-BEBAB933C949}"/>
          </ac:spMkLst>
        </pc:spChg>
        <pc:spChg chg="mod">
          <ac:chgData name="Cicone, Laura" userId="d60addc7-6562-4f44-a0de-68d71e52773b" providerId="ADAL" clId="{3C53902F-0D58-440E-8349-46EBC59CD352}" dt="2022-10-19T12:22:38.754" v="432" actId="20577"/>
          <ac:spMkLst>
            <pc:docMk/>
            <pc:sldMk cId="65851916" sldId="278"/>
            <ac:spMk id="29" creationId="{C1505505-BB78-40E3-B8B6-4C8BE22EB53C}"/>
          </ac:spMkLst>
        </pc:spChg>
        <pc:spChg chg="mod">
          <ac:chgData name="Cicone, Laura" userId="d60addc7-6562-4f44-a0de-68d71e52773b" providerId="ADAL" clId="{3C53902F-0D58-440E-8349-46EBC59CD352}" dt="2022-10-19T12:21:56.755" v="383" actId="20577"/>
          <ac:spMkLst>
            <pc:docMk/>
            <pc:sldMk cId="65851916" sldId="278"/>
            <ac:spMk id="34" creationId="{37703234-D993-4C43-91A3-E55AA7BD1D32}"/>
          </ac:spMkLst>
        </pc:spChg>
        <pc:picChg chg="mod modCrop">
          <ac:chgData name="Cicone, Laura" userId="d60addc7-6562-4f44-a0de-68d71e52773b" providerId="ADAL" clId="{3C53902F-0D58-440E-8349-46EBC59CD352}" dt="2022-10-19T12:18:47.349" v="183" actId="18131"/>
          <ac:picMkLst>
            <pc:docMk/>
            <pc:sldMk cId="65851916" sldId="278"/>
            <ac:picMk id="23" creationId="{AE1DD9CA-8F8E-43F8-AB52-DC6B3C9FD08B}"/>
          </ac:picMkLst>
        </pc:picChg>
        <pc:picChg chg="mod">
          <ac:chgData name="Cicone, Laura" userId="d60addc7-6562-4f44-a0de-68d71e52773b" providerId="ADAL" clId="{3C53902F-0D58-440E-8349-46EBC59CD352}" dt="2022-10-19T12:18:54.074" v="184" actId="14826"/>
          <ac:picMkLst>
            <pc:docMk/>
            <pc:sldMk cId="65851916" sldId="278"/>
            <ac:picMk id="25" creationId="{7133D1E7-FA07-44D0-9EB0-EA49F78B8931}"/>
          </ac:picMkLst>
        </pc:picChg>
      </pc:sldChg>
      <pc:sldChg chg="del modNotesTx">
        <pc:chgData name="Cicone, Laura" userId="d60addc7-6562-4f44-a0de-68d71e52773b" providerId="ADAL" clId="{3C53902F-0D58-440E-8349-46EBC59CD352}" dt="2022-11-15T15:25:39.155" v="492" actId="47"/>
        <pc:sldMkLst>
          <pc:docMk/>
          <pc:sldMk cId="3393598430" sldId="286"/>
        </pc:sldMkLst>
      </pc:sldChg>
      <pc:sldChg chg="del">
        <pc:chgData name="Cicone, Laura" userId="d60addc7-6562-4f44-a0de-68d71e52773b" providerId="ADAL" clId="{3C53902F-0D58-440E-8349-46EBC59CD352}" dt="2022-11-15T15:26:30.586" v="499" actId="47"/>
        <pc:sldMkLst>
          <pc:docMk/>
          <pc:sldMk cId="232077404" sldId="288"/>
        </pc:sldMkLst>
      </pc:sldChg>
      <pc:sldChg chg="del">
        <pc:chgData name="Cicone, Laura" userId="d60addc7-6562-4f44-a0de-68d71e52773b" providerId="ADAL" clId="{3C53902F-0D58-440E-8349-46EBC59CD352}" dt="2022-11-15T15:26:30.586" v="499" actId="47"/>
        <pc:sldMkLst>
          <pc:docMk/>
          <pc:sldMk cId="536406714" sldId="289"/>
        </pc:sldMkLst>
      </pc:sldChg>
      <pc:sldChg chg="del">
        <pc:chgData name="Cicone, Laura" userId="d60addc7-6562-4f44-a0de-68d71e52773b" providerId="ADAL" clId="{3C53902F-0D58-440E-8349-46EBC59CD352}" dt="2022-10-19T12:23:39.549" v="484" actId="2696"/>
        <pc:sldMkLst>
          <pc:docMk/>
          <pc:sldMk cId="848908219" sldId="295"/>
        </pc:sldMkLst>
      </pc:sldChg>
      <pc:sldChg chg="modSp">
        <pc:chgData name="Cicone, Laura" userId="d60addc7-6562-4f44-a0de-68d71e52773b" providerId="ADAL" clId="{3C53902F-0D58-440E-8349-46EBC59CD352}" dt="2022-10-19T12:24:13.111" v="488" actId="14826"/>
        <pc:sldMkLst>
          <pc:docMk/>
          <pc:sldMk cId="2857163895" sldId="296"/>
        </pc:sldMkLst>
        <pc:picChg chg="mod">
          <ac:chgData name="Cicone, Laura" userId="d60addc7-6562-4f44-a0de-68d71e52773b" providerId="ADAL" clId="{3C53902F-0D58-440E-8349-46EBC59CD352}" dt="2022-10-19T12:24:13.111" v="488" actId="14826"/>
          <ac:picMkLst>
            <pc:docMk/>
            <pc:sldMk cId="2857163895" sldId="296"/>
            <ac:picMk id="24" creationId="{7EF00931-2EC4-4D40-B729-71BD2CF64771}"/>
          </ac:picMkLst>
        </pc:picChg>
      </pc:sldChg>
      <pc:sldChg chg="del">
        <pc:chgData name="Cicone, Laura" userId="d60addc7-6562-4f44-a0de-68d71e52773b" providerId="ADAL" clId="{3C53902F-0D58-440E-8349-46EBC59CD352}" dt="2022-10-19T12:23:47.508" v="485" actId="2696"/>
        <pc:sldMkLst>
          <pc:docMk/>
          <pc:sldMk cId="2730844521" sldId="297"/>
        </pc:sldMkLst>
      </pc:sldChg>
      <pc:sldChg chg="del">
        <pc:chgData name="Cicone, Laura" userId="d60addc7-6562-4f44-a0de-68d71e52773b" providerId="ADAL" clId="{3C53902F-0D58-440E-8349-46EBC59CD352}" dt="2022-10-19T12:23:47.508" v="485" actId="2696"/>
        <pc:sldMkLst>
          <pc:docMk/>
          <pc:sldMk cId="1909763988" sldId="298"/>
        </pc:sldMkLst>
      </pc:sldChg>
      <pc:sldChg chg="del">
        <pc:chgData name="Cicone, Laura" userId="d60addc7-6562-4f44-a0de-68d71e52773b" providerId="ADAL" clId="{3C53902F-0D58-440E-8349-46EBC59CD352}" dt="2022-10-19T12:23:47.508" v="485" actId="2696"/>
        <pc:sldMkLst>
          <pc:docMk/>
          <pc:sldMk cId="3656542971" sldId="299"/>
        </pc:sldMkLst>
      </pc:sldChg>
      <pc:sldChg chg="del">
        <pc:chgData name="Cicone, Laura" userId="d60addc7-6562-4f44-a0de-68d71e52773b" providerId="ADAL" clId="{3C53902F-0D58-440E-8349-46EBC59CD352}" dt="2022-10-19T12:23:47.508" v="485" actId="2696"/>
        <pc:sldMkLst>
          <pc:docMk/>
          <pc:sldMk cId="1174635175" sldId="300"/>
        </pc:sldMkLst>
      </pc:sldChg>
      <pc:sldChg chg="del">
        <pc:chgData name="Cicone, Laura" userId="d60addc7-6562-4f44-a0de-68d71e52773b" providerId="ADAL" clId="{3C53902F-0D58-440E-8349-46EBC59CD352}" dt="2022-11-15T15:26:18.082" v="498" actId="47"/>
        <pc:sldMkLst>
          <pc:docMk/>
          <pc:sldMk cId="291782386" sldId="301"/>
        </pc:sldMkLst>
      </pc:sldChg>
      <pc:sldChg chg="modSp mod">
        <pc:chgData name="Cicone, Laura" userId="d60addc7-6562-4f44-a0de-68d71e52773b" providerId="ADAL" clId="{3C53902F-0D58-440E-8349-46EBC59CD352}" dt="2022-10-19T12:17:01.612" v="98" actId="20577"/>
        <pc:sldMkLst>
          <pc:docMk/>
          <pc:sldMk cId="1002511331" sldId="302"/>
        </pc:sldMkLst>
        <pc:spChg chg="mod">
          <ac:chgData name="Cicone, Laura" userId="d60addc7-6562-4f44-a0de-68d71e52773b" providerId="ADAL" clId="{3C53902F-0D58-440E-8349-46EBC59CD352}" dt="2022-10-19T12:17:01.612" v="98" actId="20577"/>
          <ac:spMkLst>
            <pc:docMk/>
            <pc:sldMk cId="1002511331" sldId="302"/>
            <ac:spMk id="4" creationId="{46BE5F69-E9BC-41C7-BF6B-EB4B224032B2}"/>
          </ac:spMkLst>
        </pc:spChg>
      </pc:sldChg>
      <pc:sldChg chg="del">
        <pc:chgData name="Cicone, Laura" userId="d60addc7-6562-4f44-a0de-68d71e52773b" providerId="ADAL" clId="{3C53902F-0D58-440E-8349-46EBC59CD352}" dt="2022-11-15T15:24:52.075" v="491" actId="47"/>
        <pc:sldMkLst>
          <pc:docMk/>
          <pc:sldMk cId="1875973025" sldId="304"/>
        </pc:sldMkLst>
      </pc:sldChg>
      <pc:sldChg chg="add">
        <pc:chgData name="Cicone, Laura" userId="d60addc7-6562-4f44-a0de-68d71e52773b" providerId="ADAL" clId="{3C53902F-0D58-440E-8349-46EBC59CD352}" dt="2022-10-25T15:56:09.968" v="489"/>
        <pc:sldMkLst>
          <pc:docMk/>
          <pc:sldMk cId="2125742633" sldId="306"/>
        </pc:sldMkLst>
      </pc:sldChg>
      <pc:sldChg chg="modNotesTx">
        <pc:chgData name="Cicone, Laura" userId="d60addc7-6562-4f44-a0de-68d71e52773b" providerId="ADAL" clId="{3C53902F-0D58-440E-8349-46EBC59CD352}" dt="2022-11-15T15:25:50.441" v="494" actId="20577"/>
        <pc:sldMkLst>
          <pc:docMk/>
          <pc:sldMk cId="1961138104" sldId="30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a:t>
            </a:r>
            <a:r>
              <a:rPr lang="en-US" sz="1200" dirty="0"/>
              <a:t>over 125 </a:t>
            </a:r>
            <a:r>
              <a:rPr lang="en-US" sz="1200" spc="-10" dirty="0">
                <a:solidFill>
                  <a:srgbClr val="4F5657"/>
                </a:solidFill>
                <a:latin typeface="Trebuchet MS"/>
                <a:cs typeface="Trebuchet MS"/>
              </a:rPr>
              <a:t>public-use airports</a:t>
            </a:r>
            <a:r>
              <a:rPr lang="en-US" dirty="0"/>
              <a:t>,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Economic impacts are expressed in terms of jobs, payroll, value added, and economic impact (output). </a:t>
            </a:r>
            <a:r>
              <a:rPr lang="en-US" u="sng" dirty="0"/>
              <a:t>These metrics are not additive.</a:t>
            </a:r>
            <a:r>
              <a:rPr lang="en-US" u="none" dirty="0"/>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dirty="0"/>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St George Island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St George Island Airport, impacts for District 3,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 George Island Airport created 2 jobs earning $83 thousand in payroll, contributed $145 thousand in value added, and generated a total economic impact (output) of $284 thousand.</a:t>
            </a:r>
          </a:p>
          <a:p>
            <a:endParaRPr lang="en-US" dirty="0"/>
          </a:p>
          <a:p>
            <a:r>
              <a:rPr lang="en-US" dirty="0"/>
              <a:t>This includes direct impacts of 2 jobs earning $45 thousand in payroll, contributing $77 thousand in value added, and generating a total economic impact (output) of $154 thousand.</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0 jobs earning $38 thousand in payroll, contributing $68 thousand in value added, and generating a total economic impact (output) of $130 thousand.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Total impacts may not equal the sum of direct and multiplier impacts due to rounding.</a:t>
            </a:r>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St George Island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3 created 145,793 jobs earning $7.9 billion in payroll, contributed $7.7 billion in value added, and generated a total economic impact (output) of $18.9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5428161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E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St George Island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D90758B5-D449-4978-820F-485DE490E874}"/>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21257426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2182783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19611381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St George Island Airport’s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rotWithShape="1">
          <a:blip r:embed="rId5">
            <a:extLst>
              <a:ext uri="{28A0092B-C50C-407E-A947-70E740481C1C}">
                <a14:useLocalDpi xmlns:a14="http://schemas.microsoft.com/office/drawing/2010/main" val="0"/>
              </a:ext>
            </a:extLst>
          </a:blip>
          <a:srcRect l="1796" t="1914" r="-1796" b="1784"/>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St George Island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$83</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Thousand</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$145</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Thousand</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$284</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Thousand</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2</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rotWithShape="1">
          <a:blip r:embed="rId14">
            <a:extLst>
              <a:ext uri="{28A0092B-C50C-407E-A947-70E740481C1C}">
                <a14:useLocalDpi xmlns:a14="http://schemas.microsoft.com/office/drawing/2010/main" val="0"/>
              </a:ext>
            </a:extLst>
          </a:blip>
          <a:srcRect l="24807" t="3398" r="26807" b="10172"/>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86496FA-FBA1-4991-B52E-BEE6274D1B8E}"/>
              </a:ext>
            </a:extLst>
          </p:cNvPr>
          <p:cNvSpPr>
            <a:spLocks noGrp="1"/>
          </p:cNvSpPr>
          <p:nvPr>
            <p:ph idx="1"/>
          </p:nvPr>
        </p:nvSpPr>
        <p:spPr/>
        <p:txBody>
          <a:bodyPr/>
          <a:lstStyle/>
          <a:p>
            <a:r>
              <a:rPr lang="en-US" dirty="0"/>
              <a:t>Add map by airport</a:t>
            </a:r>
          </a:p>
        </p:txBody>
      </p:sp>
      <p:pic>
        <p:nvPicPr>
          <p:cNvPr id="6" name="F47">
            <a:hlinkClick r:id="" action="ppaction://media"/>
            <a:extLst>
              <a:ext uri="{FF2B5EF4-FFF2-40B4-BE49-F238E27FC236}">
                <a16:creationId xmlns:a16="http://schemas.microsoft.com/office/drawing/2014/main" id="{F8BECA64-D780-4513-AE1D-BF0BD5D7F499}"/>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633"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9609939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4284671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31240255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6797156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11032023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F65332FA-0D4B-46FA-BBF8-3D94EA86CC79}"/>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7EF00931-2EC4-4D40-B729-71BD2CF64771}"/>
              </a:ext>
            </a:extLst>
          </p:cNvPr>
          <p:cNvPicPr>
            <a:picLocks noChangeAspect="1"/>
          </p:cNvPicPr>
          <p:nvPr/>
        </p:nvPicPr>
        <p:blipFill>
          <a:blip r:embed="rId3">
            <a:extLst>
              <a:ext uri="{28A0092B-C50C-407E-A947-70E740481C1C}">
                <a14:useLocalDpi xmlns:a14="http://schemas.microsoft.com/office/drawing/2010/main" val="0"/>
              </a:ext>
            </a:extLst>
          </a:blip>
          <a:srcRect l="3238" r="3238"/>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3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$7.9</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$7.7</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$18.9</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145,793</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37439589-45A8-48DA-B514-AE74A9403E74}"/>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28571638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3003</Words>
  <Application>Microsoft Office PowerPoint</Application>
  <PresentationFormat>Widescreen</PresentationFormat>
  <Paragraphs>185</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St George Island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St George Island Airport’s Total Economic Impact</vt:lpstr>
      <vt:lpstr>On-Airport Impacts</vt:lpstr>
      <vt:lpstr>Visitor Spending Impacts (Off-Airport)</vt:lpstr>
      <vt:lpstr>Airport Economic Impact Results</vt:lpstr>
      <vt:lpstr>TOTAL St George Island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3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7</cp:revision>
  <cp:lastPrinted>2022-08-15T20:19:31Z</cp:lastPrinted>
  <dcterms:created xsi:type="dcterms:W3CDTF">2021-10-14T00:15:48Z</dcterms:created>
  <dcterms:modified xsi:type="dcterms:W3CDTF">2022-12-07T20:57:42Z</dcterms:modified>
</cp:coreProperties>
</file>