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7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F1D5D4-C213-41FC-AB5E-9E6E0D7D98F2}" v="1" dt="2022-12-07T20:59:23.6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9213" autoAdjust="0"/>
  </p:normalViewPr>
  <p:slideViewPr>
    <p:cSldViewPr snapToGrid="0">
      <p:cViewPr varScale="1">
        <p:scale>
          <a:sx n="77" d="100"/>
          <a:sy n="77" d="100"/>
        </p:scale>
        <p:origin x="1797" y="27"/>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ibson, Thomas" userId="4b42d18a-f5dd-45ad-b5f3-020bdeec964b" providerId="ADAL" clId="{D3558499-36DB-46E2-9A53-14FF852E1A2C}"/>
    <pc:docChg chg="modSld">
      <pc:chgData name="Gibson, Thomas" userId="4b42d18a-f5dd-45ad-b5f3-020bdeec964b" providerId="ADAL" clId="{D3558499-36DB-46E2-9A53-14FF852E1A2C}" dt="2022-11-17T18:04:57.232" v="0"/>
      <pc:docMkLst>
        <pc:docMk/>
      </pc:docMkLst>
      <pc:sldChg chg="modNotesTx">
        <pc:chgData name="Gibson, Thomas" userId="4b42d18a-f5dd-45ad-b5f3-020bdeec964b" providerId="ADAL" clId="{D3558499-36DB-46E2-9A53-14FF852E1A2C}" dt="2022-11-17T18:04:57.232" v="0"/>
        <pc:sldMkLst>
          <pc:docMk/>
          <pc:sldMk cId="492358883" sldId="311"/>
        </pc:sldMkLst>
      </pc:sldChg>
    </pc:docChg>
  </pc:docChgLst>
  <pc:docChgLst>
    <pc:chgData name="Costner, Bayley" userId="2a58abfe-bf9e-4cc1-9dde-744d7a979601" providerId="ADAL" clId="{E7BA6420-A080-4E73-820D-907ABB40DF11}"/>
    <pc:docChg chg="delSld modSld">
      <pc:chgData name="Costner, Bayley" userId="2a58abfe-bf9e-4cc1-9dde-744d7a979601" providerId="ADAL" clId="{E7BA6420-A080-4E73-820D-907ABB40DF11}" dt="2022-10-19T15:39:41.312" v="161" actId="14826"/>
      <pc:docMkLst>
        <pc:docMk/>
      </pc:docMkLst>
      <pc:sldChg chg="modSp">
        <pc:chgData name="Costner, Bayley" userId="2a58abfe-bf9e-4cc1-9dde-744d7a979601" providerId="ADAL" clId="{E7BA6420-A080-4E73-820D-907ABB40DF11}" dt="2022-10-19T15:36:33.259" v="0"/>
        <pc:sldMkLst>
          <pc:docMk/>
          <pc:sldMk cId="1711352330" sldId="256"/>
        </pc:sldMkLst>
        <pc:spChg chg="mod">
          <ac:chgData name="Costner, Bayley" userId="2a58abfe-bf9e-4cc1-9dde-744d7a979601" providerId="ADAL" clId="{E7BA6420-A080-4E73-820D-907ABB40DF11}" dt="2022-10-19T15:36:33.259" v="0"/>
          <ac:spMkLst>
            <pc:docMk/>
            <pc:sldMk cId="1711352330" sldId="256"/>
            <ac:spMk id="3" creationId="{931932A1-7454-4B78-B394-3713697727FA}"/>
          </ac:spMkLst>
        </pc:spChg>
      </pc:sldChg>
      <pc:sldChg chg="modNotes modNotesTx">
        <pc:chgData name="Costner, Bayley" userId="2a58abfe-bf9e-4cc1-9dde-744d7a979601" providerId="ADAL" clId="{E7BA6420-A080-4E73-820D-907ABB40DF11}" dt="2022-10-19T15:36:42.784" v="10" actId="20577"/>
        <pc:sldMkLst>
          <pc:docMk/>
          <pc:sldMk cId="412258708" sldId="270"/>
        </pc:sldMkLst>
      </pc:sldChg>
      <pc:sldChg chg="modSp modNotes">
        <pc:chgData name="Costner, Bayley" userId="2a58abfe-bf9e-4cc1-9dde-744d7a979601" providerId="ADAL" clId="{E7BA6420-A080-4E73-820D-907ABB40DF11}" dt="2022-10-19T15:36:33.259" v="0"/>
        <pc:sldMkLst>
          <pc:docMk/>
          <pc:sldMk cId="3380238284" sldId="273"/>
        </pc:sldMkLst>
        <pc:spChg chg="mod">
          <ac:chgData name="Costner, Bayley" userId="2a58abfe-bf9e-4cc1-9dde-744d7a979601" providerId="ADAL" clId="{E7BA6420-A080-4E73-820D-907ABB40DF11}" dt="2022-10-19T15:36:33.259" v="0"/>
          <ac:spMkLst>
            <pc:docMk/>
            <pc:sldMk cId="3380238284" sldId="273"/>
            <ac:spMk id="4" creationId="{A3560EF0-DF41-40A6-889B-45B12E8526AE}"/>
          </ac:spMkLst>
        </pc:spChg>
      </pc:sldChg>
      <pc:sldChg chg="modSp">
        <pc:chgData name="Costner, Bayley" userId="2a58abfe-bf9e-4cc1-9dde-744d7a979601" providerId="ADAL" clId="{E7BA6420-A080-4E73-820D-907ABB40DF11}" dt="2022-10-19T15:39:41.312" v="161" actId="14826"/>
        <pc:sldMkLst>
          <pc:docMk/>
          <pc:sldMk cId="3015444443" sldId="277"/>
        </pc:sldMkLst>
        <pc:picChg chg="mod">
          <ac:chgData name="Costner, Bayley" userId="2a58abfe-bf9e-4cc1-9dde-744d7a979601" providerId="ADAL" clId="{E7BA6420-A080-4E73-820D-907ABB40DF11}" dt="2022-10-19T15:39:41.312" v="161" actId="14826"/>
          <ac:picMkLst>
            <pc:docMk/>
            <pc:sldMk cId="3015444443" sldId="277"/>
            <ac:picMk id="43" creationId="{DD6EEEF3-D319-415F-909E-729107BBC107}"/>
          </ac:picMkLst>
        </pc:picChg>
      </pc:sldChg>
      <pc:sldChg chg="modSp mod modNotes modNotesTx">
        <pc:chgData name="Costner, Bayley" userId="2a58abfe-bf9e-4cc1-9dde-744d7a979601" providerId="ADAL" clId="{E7BA6420-A080-4E73-820D-907ABB40DF11}" dt="2022-10-19T15:39:13.465" v="160" actId="14826"/>
        <pc:sldMkLst>
          <pc:docMk/>
          <pc:sldMk cId="65851916" sldId="278"/>
        </pc:sldMkLst>
        <pc:spChg chg="mod">
          <ac:chgData name="Costner, Bayley" userId="2a58abfe-bf9e-4cc1-9dde-744d7a979601" providerId="ADAL" clId="{E7BA6420-A080-4E73-820D-907ABB40DF11}" dt="2022-10-19T15:36:33.259" v="0"/>
          <ac:spMkLst>
            <pc:docMk/>
            <pc:sldMk cId="65851916" sldId="278"/>
            <ac:spMk id="4" creationId="{46BE5F69-E9BC-41C7-BF6B-EB4B224032B2}"/>
          </ac:spMkLst>
        </pc:spChg>
        <pc:spChg chg="mod">
          <ac:chgData name="Costner, Bayley" userId="2a58abfe-bf9e-4cc1-9dde-744d7a979601" providerId="ADAL" clId="{E7BA6420-A080-4E73-820D-907ABB40DF11}" dt="2022-10-19T15:37:07.235" v="26" actId="20577"/>
          <ac:spMkLst>
            <pc:docMk/>
            <pc:sldMk cId="65851916" sldId="278"/>
            <ac:spMk id="27" creationId="{1CF04D93-3E9C-4C93-BD11-1AB334ECA8EC}"/>
          </ac:spMkLst>
        </pc:spChg>
        <pc:spChg chg="mod">
          <ac:chgData name="Costner, Bayley" userId="2a58abfe-bf9e-4cc1-9dde-744d7a979601" providerId="ADAL" clId="{E7BA6420-A080-4E73-820D-907ABB40DF11}" dt="2022-10-19T15:37:09.658" v="28" actId="20577"/>
          <ac:spMkLst>
            <pc:docMk/>
            <pc:sldMk cId="65851916" sldId="278"/>
            <ac:spMk id="28" creationId="{4A74CDCB-94E0-4602-A364-BEBAB933C949}"/>
          </ac:spMkLst>
        </pc:spChg>
        <pc:spChg chg="mod">
          <ac:chgData name="Costner, Bayley" userId="2a58abfe-bf9e-4cc1-9dde-744d7a979601" providerId="ADAL" clId="{E7BA6420-A080-4E73-820D-907ABB40DF11}" dt="2022-10-19T15:37:12.166" v="30" actId="20577"/>
          <ac:spMkLst>
            <pc:docMk/>
            <pc:sldMk cId="65851916" sldId="278"/>
            <ac:spMk id="29" creationId="{C1505505-BB78-40E3-B8B6-4C8BE22EB53C}"/>
          </ac:spMkLst>
        </pc:spChg>
        <pc:spChg chg="mod">
          <ac:chgData name="Costner, Bayley" userId="2a58abfe-bf9e-4cc1-9dde-744d7a979601" providerId="ADAL" clId="{E7BA6420-A080-4E73-820D-907ABB40DF11}" dt="2022-10-19T15:36:54.664" v="15" actId="20577"/>
          <ac:spMkLst>
            <pc:docMk/>
            <pc:sldMk cId="65851916" sldId="278"/>
            <ac:spMk id="34" creationId="{37703234-D993-4C43-91A3-E55AA7BD1D32}"/>
          </ac:spMkLst>
        </pc:spChg>
        <pc:picChg chg="mod">
          <ac:chgData name="Costner, Bayley" userId="2a58abfe-bf9e-4cc1-9dde-744d7a979601" providerId="ADAL" clId="{E7BA6420-A080-4E73-820D-907ABB40DF11}" dt="2022-10-19T15:38:55.585" v="159" actId="14826"/>
          <ac:picMkLst>
            <pc:docMk/>
            <pc:sldMk cId="65851916" sldId="278"/>
            <ac:picMk id="23" creationId="{AE1DD9CA-8F8E-43F8-AB52-DC6B3C9FD08B}"/>
          </ac:picMkLst>
        </pc:picChg>
        <pc:picChg chg="mod">
          <ac:chgData name="Costner, Bayley" userId="2a58abfe-bf9e-4cc1-9dde-744d7a979601" providerId="ADAL" clId="{E7BA6420-A080-4E73-820D-907ABB40DF11}" dt="2022-10-19T15:39:13.465" v="160" actId="14826"/>
          <ac:picMkLst>
            <pc:docMk/>
            <pc:sldMk cId="65851916" sldId="278"/>
            <ac:picMk id="25" creationId="{7133D1E7-FA07-44D0-9EB0-EA49F78B8931}"/>
          </ac:picMkLst>
        </pc:picChg>
      </pc:sldChg>
      <pc:sldChg chg="modNotes">
        <pc:chgData name="Costner, Bayley" userId="2a58abfe-bf9e-4cc1-9dde-744d7a979601" providerId="ADAL" clId="{E7BA6420-A080-4E73-820D-907ABB40DF11}" dt="2022-10-19T15:36:33.259" v="0"/>
        <pc:sldMkLst>
          <pc:docMk/>
          <pc:sldMk cId="3393598430" sldId="286"/>
        </pc:sldMkLst>
      </pc:sldChg>
      <pc:sldChg chg="del">
        <pc:chgData name="Costner, Bayley" userId="2a58abfe-bf9e-4cc1-9dde-744d7a979601" providerId="ADAL" clId="{E7BA6420-A080-4E73-820D-907ABB40DF11}" dt="2022-10-19T15:38:29.253" v="158" actId="2696"/>
        <pc:sldMkLst>
          <pc:docMk/>
          <pc:sldMk cId="848908219" sldId="295"/>
        </pc:sldMkLst>
      </pc:sldChg>
      <pc:sldChg chg="del">
        <pc:chgData name="Costner, Bayley" userId="2a58abfe-bf9e-4cc1-9dde-744d7a979601" providerId="ADAL" clId="{E7BA6420-A080-4E73-820D-907ABB40DF11}" dt="2022-10-19T15:38:29.253" v="158" actId="2696"/>
        <pc:sldMkLst>
          <pc:docMk/>
          <pc:sldMk cId="2857163895" sldId="296"/>
        </pc:sldMkLst>
      </pc:sldChg>
      <pc:sldChg chg="del">
        <pc:chgData name="Costner, Bayley" userId="2a58abfe-bf9e-4cc1-9dde-744d7a979601" providerId="ADAL" clId="{E7BA6420-A080-4E73-820D-907ABB40DF11}" dt="2022-10-19T15:38:29.253" v="158" actId="2696"/>
        <pc:sldMkLst>
          <pc:docMk/>
          <pc:sldMk cId="2730844521" sldId="297"/>
        </pc:sldMkLst>
      </pc:sldChg>
      <pc:sldChg chg="del">
        <pc:chgData name="Costner, Bayley" userId="2a58abfe-bf9e-4cc1-9dde-744d7a979601" providerId="ADAL" clId="{E7BA6420-A080-4E73-820D-907ABB40DF11}" dt="2022-10-19T15:38:29.253" v="158" actId="2696"/>
        <pc:sldMkLst>
          <pc:docMk/>
          <pc:sldMk cId="1909763988" sldId="298"/>
        </pc:sldMkLst>
      </pc:sldChg>
      <pc:sldChg chg="del">
        <pc:chgData name="Costner, Bayley" userId="2a58abfe-bf9e-4cc1-9dde-744d7a979601" providerId="ADAL" clId="{E7BA6420-A080-4E73-820D-907ABB40DF11}" dt="2022-10-19T15:38:29.253" v="158" actId="2696"/>
        <pc:sldMkLst>
          <pc:docMk/>
          <pc:sldMk cId="3656542971" sldId="299"/>
        </pc:sldMkLst>
      </pc:sldChg>
      <pc:sldChg chg="del">
        <pc:chgData name="Costner, Bayley" userId="2a58abfe-bf9e-4cc1-9dde-744d7a979601" providerId="ADAL" clId="{E7BA6420-A080-4E73-820D-907ABB40DF11}" dt="2022-10-19T15:38:29.253" v="158" actId="2696"/>
        <pc:sldMkLst>
          <pc:docMk/>
          <pc:sldMk cId="1174635175" sldId="300"/>
        </pc:sldMkLst>
      </pc:sldChg>
      <pc:sldChg chg="modSp">
        <pc:chgData name="Costner, Bayley" userId="2a58abfe-bf9e-4cc1-9dde-744d7a979601" providerId="ADAL" clId="{E7BA6420-A080-4E73-820D-907ABB40DF11}" dt="2022-10-19T15:36:33.259" v="0"/>
        <pc:sldMkLst>
          <pc:docMk/>
          <pc:sldMk cId="1002511331" sldId="302"/>
        </pc:sldMkLst>
        <pc:spChg chg="mod">
          <ac:chgData name="Costner, Bayley" userId="2a58abfe-bf9e-4cc1-9dde-744d7a979601" providerId="ADAL" clId="{E7BA6420-A080-4E73-820D-907ABB40DF11}" dt="2022-10-19T15:36:33.259" v="0"/>
          <ac:spMkLst>
            <pc:docMk/>
            <pc:sldMk cId="1002511331" sldId="302"/>
            <ac:spMk id="4" creationId="{46BE5F69-E9BC-41C7-BF6B-EB4B224032B2}"/>
          </ac:spMkLst>
        </pc:spChg>
      </pc:sldChg>
    </pc:docChg>
  </pc:docChgLst>
  <pc:docChgLst>
    <pc:chgData name="Merry, Meg" userId="52abaa17-2ab0-4519-8e41-45b524f6a3b3" providerId="ADAL" clId="{28B0E784-941A-4E16-A7B4-9E9079033EA5}"/>
    <pc:docChg chg="modSld">
      <pc:chgData name="Merry, Meg" userId="52abaa17-2ab0-4519-8e41-45b524f6a3b3" providerId="ADAL" clId="{28B0E784-941A-4E16-A7B4-9E9079033EA5}" dt="2022-11-08T20:54:32.230" v="2" actId="255"/>
      <pc:docMkLst>
        <pc:docMk/>
      </pc:docMkLst>
      <pc:sldChg chg="modSp mod">
        <pc:chgData name="Merry, Meg" userId="52abaa17-2ab0-4519-8e41-45b524f6a3b3" providerId="ADAL" clId="{28B0E784-941A-4E16-A7B4-9E9079033EA5}" dt="2022-11-08T20:54:27.897" v="1" actId="255"/>
        <pc:sldMkLst>
          <pc:docMk/>
          <pc:sldMk cId="1102559366" sldId="274"/>
        </pc:sldMkLst>
        <pc:spChg chg="mod">
          <ac:chgData name="Merry, Meg" userId="52abaa17-2ab0-4519-8e41-45b524f6a3b3" providerId="ADAL" clId="{28B0E784-941A-4E16-A7B4-9E9079033EA5}" dt="2022-11-08T20:54:27.897" v="1" actId="255"/>
          <ac:spMkLst>
            <pc:docMk/>
            <pc:sldMk cId="1102559366" sldId="274"/>
            <ac:spMk id="44" creationId="{E46410AA-9335-4C3E-AEEE-43614C70E64D}"/>
          </ac:spMkLst>
        </pc:spChg>
      </pc:sldChg>
      <pc:sldChg chg="modSp mod">
        <pc:chgData name="Merry, Meg" userId="52abaa17-2ab0-4519-8e41-45b524f6a3b3" providerId="ADAL" clId="{28B0E784-941A-4E16-A7B4-9E9079033EA5}" dt="2022-11-08T20:54:32.230" v="2" actId="255"/>
        <pc:sldMkLst>
          <pc:docMk/>
          <pc:sldMk cId="3015444443" sldId="277"/>
        </pc:sldMkLst>
        <pc:spChg chg="mod">
          <ac:chgData name="Merry, Meg" userId="52abaa17-2ab0-4519-8e41-45b524f6a3b3" providerId="ADAL" clId="{28B0E784-941A-4E16-A7B4-9E9079033EA5}" dt="2022-11-08T20:54:32.230" v="2" actId="255"/>
          <ac:spMkLst>
            <pc:docMk/>
            <pc:sldMk cId="3015444443" sldId="277"/>
            <ac:spMk id="34" creationId="{49BEB672-5087-49D5-925B-410D7FCB2E0D}"/>
          </ac:spMkLst>
        </pc:spChg>
      </pc:sldChg>
      <pc:sldChg chg="modSp mod">
        <pc:chgData name="Merry, Meg" userId="52abaa17-2ab0-4519-8e41-45b524f6a3b3" providerId="ADAL" clId="{28B0E784-941A-4E16-A7B4-9E9079033EA5}" dt="2022-11-08T20:54:08.216" v="0" actId="20577"/>
        <pc:sldMkLst>
          <pc:docMk/>
          <pc:sldMk cId="1002511331" sldId="302"/>
        </pc:sldMkLst>
        <pc:spChg chg="mod">
          <ac:chgData name="Merry, Meg" userId="52abaa17-2ab0-4519-8e41-45b524f6a3b3" providerId="ADAL" clId="{28B0E784-941A-4E16-A7B4-9E9079033EA5}" dt="2022-11-08T20:54:08.216" v="0" actId="20577"/>
          <ac:spMkLst>
            <pc:docMk/>
            <pc:sldMk cId="1002511331" sldId="302"/>
            <ac:spMk id="4" creationId="{46BE5F69-E9BC-41C7-BF6B-EB4B224032B2}"/>
          </ac:spMkLst>
        </pc:spChg>
      </pc:sldChg>
    </pc:docChg>
  </pc:docChgLst>
  <pc:docChgLst>
    <pc:chgData name="Filaroski, Taylor" userId="808e8b38-dcd7-4790-8255-e9ab0a59a131" providerId="ADAL" clId="{F37DE490-8A7B-4D64-AE19-07F073701F7D}"/>
    <pc:docChg chg="modSld">
      <pc:chgData name="Filaroski, Taylor" userId="808e8b38-dcd7-4790-8255-e9ab0a59a131" providerId="ADAL" clId="{F37DE490-8A7B-4D64-AE19-07F073701F7D}" dt="2022-10-27T18:49:16.717" v="3" actId="14826"/>
      <pc:docMkLst>
        <pc:docMk/>
      </pc:docMkLst>
      <pc:sldChg chg="modSp mod modNotesTx">
        <pc:chgData name="Filaroski, Taylor" userId="808e8b38-dcd7-4790-8255-e9ab0a59a131" providerId="ADAL" clId="{F37DE490-8A7B-4D64-AE19-07F073701F7D}" dt="2022-10-27T18:49:16.717" v="3" actId="14826"/>
        <pc:sldMkLst>
          <pc:docMk/>
          <pc:sldMk cId="65851916" sldId="278"/>
        </pc:sldMkLst>
        <pc:picChg chg="mod">
          <ac:chgData name="Filaroski, Taylor" userId="808e8b38-dcd7-4790-8255-e9ab0a59a131" providerId="ADAL" clId="{F37DE490-8A7B-4D64-AE19-07F073701F7D}" dt="2022-10-27T18:49:16.717" v="3" actId="14826"/>
          <ac:picMkLst>
            <pc:docMk/>
            <pc:sldMk cId="65851916" sldId="278"/>
            <ac:picMk id="23" creationId="{AE1DD9CA-8F8E-43F8-AB52-DC6B3C9FD08B}"/>
          </ac:picMkLst>
        </pc:picChg>
      </pc:sldChg>
      <pc:sldChg chg="modSp mod">
        <pc:chgData name="Filaroski, Taylor" userId="808e8b38-dcd7-4790-8255-e9ab0a59a131" providerId="ADAL" clId="{F37DE490-8A7B-4D64-AE19-07F073701F7D}" dt="2022-10-27T18:47:19.047" v="0" actId="20577"/>
        <pc:sldMkLst>
          <pc:docMk/>
          <pc:sldMk cId="1002511331" sldId="302"/>
        </pc:sldMkLst>
        <pc:spChg chg="mod">
          <ac:chgData name="Filaroski, Taylor" userId="808e8b38-dcd7-4790-8255-e9ab0a59a131" providerId="ADAL" clId="{F37DE490-8A7B-4D64-AE19-07F073701F7D}" dt="2022-10-27T18:47:19.047" v="0" actId="20577"/>
          <ac:spMkLst>
            <pc:docMk/>
            <pc:sldMk cId="1002511331" sldId="302"/>
            <ac:spMk id="4" creationId="{46BE5F69-E9BC-41C7-BF6B-EB4B224032B2}"/>
          </ac:spMkLst>
        </pc:spChg>
      </pc:sldChg>
    </pc:docChg>
  </pc:docChgLst>
  <pc:docChgLst>
    <pc:chgData name="Sheth, Rohan" userId="0b6da9f0-4e13-4f6a-80ee-55c9a7700dcb" providerId="ADAL" clId="{45F1D5D4-C213-41FC-AB5E-9E6E0D7D98F2}"/>
    <pc:docChg chg="custSel modSld">
      <pc:chgData name="Sheth, Rohan" userId="0b6da9f0-4e13-4f6a-80ee-55c9a7700dcb" providerId="ADAL" clId="{45F1D5D4-C213-41FC-AB5E-9E6E0D7D98F2}" dt="2022-12-07T20:59:23.613" v="47"/>
      <pc:docMkLst>
        <pc:docMk/>
      </pc:docMkLst>
      <pc:sldChg chg="modNotesTx">
        <pc:chgData name="Sheth, Rohan" userId="0b6da9f0-4e13-4f6a-80ee-55c9a7700dcb" providerId="ADAL" clId="{45F1D5D4-C213-41FC-AB5E-9E6E0D7D98F2}" dt="2022-10-28T14:44:39.787" v="10" actId="20577"/>
        <pc:sldMkLst>
          <pc:docMk/>
          <pc:sldMk cId="1711352330" sldId="256"/>
        </pc:sldMkLst>
      </pc:sldChg>
      <pc:sldChg chg="addSp delSp modSp mod modAnim modNotesTx">
        <pc:chgData name="Sheth, Rohan" userId="0b6da9f0-4e13-4f6a-80ee-55c9a7700dcb" providerId="ADAL" clId="{45F1D5D4-C213-41FC-AB5E-9E6E0D7D98F2}" dt="2022-10-28T14:47:30.667" v="19" actId="1076"/>
        <pc:sldMkLst>
          <pc:docMk/>
          <pc:sldMk cId="3380238284" sldId="273"/>
        </pc:sldMkLst>
        <pc:spChg chg="add del mod">
          <ac:chgData name="Sheth, Rohan" userId="0b6da9f0-4e13-4f6a-80ee-55c9a7700dcb" providerId="ADAL" clId="{45F1D5D4-C213-41FC-AB5E-9E6E0D7D98F2}" dt="2022-10-28T14:44:48.348" v="12" actId="478"/>
          <ac:spMkLst>
            <pc:docMk/>
            <pc:sldMk cId="3380238284" sldId="273"/>
            <ac:spMk id="3" creationId="{0D080A89-C1CB-4B5B-8421-E61A0BD242CC}"/>
          </ac:spMkLst>
        </pc:spChg>
        <pc:spChg chg="del">
          <ac:chgData name="Sheth, Rohan" userId="0b6da9f0-4e13-4f6a-80ee-55c9a7700dcb" providerId="ADAL" clId="{45F1D5D4-C213-41FC-AB5E-9E6E0D7D98F2}" dt="2022-10-28T14:44:47.518" v="11" actId="478"/>
          <ac:spMkLst>
            <pc:docMk/>
            <pc:sldMk cId="3380238284" sldId="273"/>
            <ac:spMk id="4" creationId="{A3560EF0-DF41-40A6-889B-45B12E8526AE}"/>
          </ac:spMkLst>
        </pc:spChg>
        <pc:spChg chg="del">
          <ac:chgData name="Sheth, Rohan" userId="0b6da9f0-4e13-4f6a-80ee-55c9a7700dcb" providerId="ADAL" clId="{45F1D5D4-C213-41FC-AB5E-9E6E0D7D98F2}" dt="2022-10-28T14:44:49.340" v="13" actId="478"/>
          <ac:spMkLst>
            <pc:docMk/>
            <pc:sldMk cId="3380238284" sldId="273"/>
            <ac:spMk id="5" creationId="{586496FA-FBA1-4991-B52E-BEE6274D1B8E}"/>
          </ac:spMkLst>
        </pc:spChg>
        <pc:spChg chg="add del mod">
          <ac:chgData name="Sheth, Rohan" userId="0b6da9f0-4e13-4f6a-80ee-55c9a7700dcb" providerId="ADAL" clId="{45F1D5D4-C213-41FC-AB5E-9E6E0D7D98F2}" dt="2022-10-28T14:44:50.074" v="14" actId="478"/>
          <ac:spMkLst>
            <pc:docMk/>
            <pc:sldMk cId="3380238284" sldId="273"/>
            <ac:spMk id="7" creationId="{EC14C454-9CF8-437B-89D2-9E3FDD2F7DA0}"/>
          </ac:spMkLst>
        </pc:spChg>
        <pc:picChg chg="add mod">
          <ac:chgData name="Sheth, Rohan" userId="0b6da9f0-4e13-4f6a-80ee-55c9a7700dcb" providerId="ADAL" clId="{45F1D5D4-C213-41FC-AB5E-9E6E0D7D98F2}" dt="2022-10-28T14:47:30.667" v="19" actId="1076"/>
          <ac:picMkLst>
            <pc:docMk/>
            <pc:sldMk cId="3380238284" sldId="273"/>
            <ac:picMk id="8" creationId="{EBC5DBDB-290A-45BA-97ED-E2236F97125B}"/>
          </ac:picMkLst>
        </pc:picChg>
      </pc:sldChg>
      <pc:sldChg chg="modNotesTx">
        <pc:chgData name="Sheth, Rohan" userId="0b6da9f0-4e13-4f6a-80ee-55c9a7700dcb" providerId="ADAL" clId="{45F1D5D4-C213-41FC-AB5E-9E6E0D7D98F2}" dt="2022-11-07T19:40:23.414" v="45" actId="20577"/>
        <pc:sldMkLst>
          <pc:docMk/>
          <pc:sldMk cId="65851916" sldId="278"/>
        </pc:sldMkLst>
      </pc:sldChg>
      <pc:sldChg chg="addSp delSp modSp mod">
        <pc:chgData name="Sheth, Rohan" userId="0b6da9f0-4e13-4f6a-80ee-55c9a7700dcb" providerId="ADAL" clId="{45F1D5D4-C213-41FC-AB5E-9E6E0D7D98F2}" dt="2022-12-07T20:59:23.613" v="47"/>
        <pc:sldMkLst>
          <pc:docMk/>
          <pc:sldMk cId="2607731583" sldId="306"/>
        </pc:sldMkLst>
        <pc:picChg chg="del">
          <ac:chgData name="Sheth, Rohan" userId="0b6da9f0-4e13-4f6a-80ee-55c9a7700dcb" providerId="ADAL" clId="{45F1D5D4-C213-41FC-AB5E-9E6E0D7D98F2}" dt="2022-12-07T20:59:22.927" v="46" actId="478"/>
          <ac:picMkLst>
            <pc:docMk/>
            <pc:sldMk cId="2607731583" sldId="306"/>
            <ac:picMk id="3" creationId="{D82025A8-C9E6-4796-9C09-8C2D1EE75679}"/>
          </ac:picMkLst>
        </pc:picChg>
        <pc:picChg chg="add mod">
          <ac:chgData name="Sheth, Rohan" userId="0b6da9f0-4e13-4f6a-80ee-55c9a7700dcb" providerId="ADAL" clId="{45F1D5D4-C213-41FC-AB5E-9E6E0D7D98F2}" dt="2022-12-07T20:59:23.613" v="47"/>
          <ac:picMkLst>
            <pc:docMk/>
            <pc:sldMk cId="2607731583" sldId="306"/>
            <ac:picMk id="11" creationId="{5768FFBD-44E1-4135-92E7-E73ABDE7BEDA}"/>
          </ac:picMkLst>
        </pc:picChg>
      </pc:sldChg>
    </pc:docChg>
  </pc:docChgLst>
  <pc:docChgLst>
    <pc:chgData name="Cicone, Laura" userId="d60addc7-6562-4f44-a0de-68d71e52773b" providerId="ADAL" clId="{F7600235-5078-4F48-9440-751B303D98EE}"/>
    <pc:docChg chg="delSld modSld">
      <pc:chgData name="Cicone, Laura" userId="d60addc7-6562-4f44-a0de-68d71e52773b" providerId="ADAL" clId="{F7600235-5078-4F48-9440-751B303D98EE}" dt="2022-11-15T16:25:37.956" v="25" actId="47"/>
      <pc:docMkLst>
        <pc:docMk/>
      </pc:docMkLst>
      <pc:sldChg chg="del">
        <pc:chgData name="Cicone, Laura" userId="d60addc7-6562-4f44-a0de-68d71e52773b" providerId="ADAL" clId="{F7600235-5078-4F48-9440-751B303D98EE}" dt="2022-11-15T16:25:37.956" v="25" actId="47"/>
        <pc:sldMkLst>
          <pc:docMk/>
          <pc:sldMk cId="3476258832" sldId="266"/>
        </pc:sldMkLst>
      </pc:sldChg>
      <pc:sldChg chg="modNotesTx">
        <pc:chgData name="Cicone, Laura" userId="d60addc7-6562-4f44-a0de-68d71e52773b" providerId="ADAL" clId="{F7600235-5078-4F48-9440-751B303D98EE}" dt="2022-11-15T16:25:02.359" v="23" actId="20577"/>
        <pc:sldMkLst>
          <pc:docMk/>
          <pc:sldMk cId="3380238284" sldId="273"/>
        </pc:sldMkLst>
      </pc:sldChg>
      <pc:sldChg chg="del">
        <pc:chgData name="Cicone, Laura" userId="d60addc7-6562-4f44-a0de-68d71e52773b" providerId="ADAL" clId="{F7600235-5078-4F48-9440-751B303D98EE}" dt="2022-11-15T16:25:37.956" v="25" actId="47"/>
        <pc:sldMkLst>
          <pc:docMk/>
          <pc:sldMk cId="1102559366" sldId="274"/>
        </pc:sldMkLst>
      </pc:sldChg>
      <pc:sldChg chg="del">
        <pc:chgData name="Cicone, Laura" userId="d60addc7-6562-4f44-a0de-68d71e52773b" providerId="ADAL" clId="{F7600235-5078-4F48-9440-751B303D98EE}" dt="2022-11-15T16:24:39.425" v="1" actId="47"/>
        <pc:sldMkLst>
          <pc:docMk/>
          <pc:sldMk cId="3393598430" sldId="286"/>
        </pc:sldMkLst>
      </pc:sldChg>
      <pc:sldChg chg="del">
        <pc:chgData name="Cicone, Laura" userId="d60addc7-6562-4f44-a0de-68d71e52773b" providerId="ADAL" clId="{F7600235-5078-4F48-9440-751B303D98EE}" dt="2022-11-15T16:25:37.956" v="25" actId="47"/>
        <pc:sldMkLst>
          <pc:docMk/>
          <pc:sldMk cId="232077404" sldId="288"/>
        </pc:sldMkLst>
      </pc:sldChg>
      <pc:sldChg chg="del">
        <pc:chgData name="Cicone, Laura" userId="d60addc7-6562-4f44-a0de-68d71e52773b" providerId="ADAL" clId="{F7600235-5078-4F48-9440-751B303D98EE}" dt="2022-11-15T16:25:37.956" v="25" actId="47"/>
        <pc:sldMkLst>
          <pc:docMk/>
          <pc:sldMk cId="536406714" sldId="289"/>
        </pc:sldMkLst>
      </pc:sldChg>
      <pc:sldChg chg="del">
        <pc:chgData name="Cicone, Laura" userId="d60addc7-6562-4f44-a0de-68d71e52773b" providerId="ADAL" clId="{F7600235-5078-4F48-9440-751B303D98EE}" dt="2022-11-15T16:25:12.146" v="24" actId="47"/>
        <pc:sldMkLst>
          <pc:docMk/>
          <pc:sldMk cId="291782386" sldId="301"/>
        </pc:sldMkLst>
      </pc:sldChg>
      <pc:sldChg chg="del">
        <pc:chgData name="Cicone, Laura" userId="d60addc7-6562-4f44-a0de-68d71e52773b" providerId="ADAL" clId="{F7600235-5078-4F48-9440-751B303D98EE}" dt="2022-11-15T16:24:31.032" v="0" actId="47"/>
        <pc:sldMkLst>
          <pc:docMk/>
          <pc:sldMk cId="1875973025" sldId="304"/>
        </pc:sldMkLst>
      </pc:sldChg>
      <pc:sldChg chg="modNotesTx">
        <pc:chgData name="Cicone, Laura" userId="d60addc7-6562-4f44-a0de-68d71e52773b" providerId="ADAL" clId="{F7600235-5078-4F48-9440-751B303D98EE}" dt="2022-11-15T16:24:45.288" v="12" actId="20577"/>
        <pc:sldMkLst>
          <pc:docMk/>
          <pc:sldMk cId="1264805811" sldId="308"/>
        </pc:sldMkLst>
      </pc:sldChg>
    </pc:docChg>
  </pc:docChgLst>
  <pc:docChgLst>
    <pc:chgData name="Cicone, Laura" userId="d60addc7-6562-4f44-a0de-68d71e52773b" providerId="ADAL" clId="{4BAFC704-AF7C-458E-834C-F0632E4159BA}"/>
    <pc:docChg chg="addSld delSld modSld">
      <pc:chgData name="Cicone, Laura" userId="d60addc7-6562-4f44-a0de-68d71e52773b" providerId="ADAL" clId="{4BAFC704-AF7C-458E-834C-F0632E4159BA}" dt="2022-10-25T16:01:16.007" v="2" actId="47"/>
      <pc:docMkLst>
        <pc:docMk/>
      </pc:docMkLst>
      <pc:sldChg chg="del">
        <pc:chgData name="Cicone, Laura" userId="d60addc7-6562-4f44-a0de-68d71e52773b" providerId="ADAL" clId="{4BAFC704-AF7C-458E-834C-F0632E4159BA}" dt="2022-10-25T16:01:16.007" v="2" actId="47"/>
        <pc:sldMkLst>
          <pc:docMk/>
          <pc:sldMk cId="4081035233" sldId="259"/>
        </pc:sldMkLst>
      </pc:sldChg>
      <pc:sldChg chg="modSp mod">
        <pc:chgData name="Cicone, Laura" userId="d60addc7-6562-4f44-a0de-68d71e52773b" providerId="ADAL" clId="{4BAFC704-AF7C-458E-834C-F0632E4159BA}" dt="2022-10-20T12:53:24.453" v="0" actId="20577"/>
        <pc:sldMkLst>
          <pc:docMk/>
          <pc:sldMk cId="1002511331" sldId="302"/>
        </pc:sldMkLst>
        <pc:spChg chg="mod">
          <ac:chgData name="Cicone, Laura" userId="d60addc7-6562-4f44-a0de-68d71e52773b" providerId="ADAL" clId="{4BAFC704-AF7C-458E-834C-F0632E4159BA}" dt="2022-10-20T12:53:24.453" v="0" actId="20577"/>
          <ac:spMkLst>
            <pc:docMk/>
            <pc:sldMk cId="1002511331" sldId="302"/>
            <ac:spMk id="4" creationId="{46BE5F69-E9BC-41C7-BF6B-EB4B224032B2}"/>
          </ac:spMkLst>
        </pc:spChg>
      </pc:sldChg>
      <pc:sldChg chg="add">
        <pc:chgData name="Cicone, Laura" userId="d60addc7-6562-4f44-a0de-68d71e52773b" providerId="ADAL" clId="{4BAFC704-AF7C-458E-834C-F0632E4159BA}" dt="2022-10-25T16:01:11.355" v="1"/>
        <pc:sldMkLst>
          <pc:docMk/>
          <pc:sldMk cId="2607731583" sldId="30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Page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Page Field,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Page Field created 3,443 jobs earning $157 million in payroll, contributed $250 million in value added, and generated a total economic impact (output) of $</a:t>
            </a:r>
            <a:r>
              <a:rPr lang="en-US"/>
              <a:t>465 million.</a:t>
            </a:r>
            <a:endParaRPr lang="en-US" dirty="0"/>
          </a:p>
          <a:p>
            <a:endParaRPr lang="en-US" dirty="0"/>
          </a:p>
          <a:p>
            <a:r>
              <a:rPr lang="en-US" dirty="0"/>
              <a:t>This includes direct impacts of 2,081 jobs earning $87.0 million in payroll, contributing $128 million in value added, and generating a total economic impact (output) of $237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1,362 jobs earning $69.7 million in payroll, contributing $121 million in value added, and generating a total economic impact (output) of $228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Page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Page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5768FFBD-44E1-4135-92E7-E73ABDE7BED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607731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4013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264805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Page Field’s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Page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$157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$250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$465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3,443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MY">
            <a:hlinkClick r:id="" action="ppaction://media"/>
            <a:extLst>
              <a:ext uri="{FF2B5EF4-FFF2-40B4-BE49-F238E27FC236}">
                <a16:creationId xmlns:a16="http://schemas.microsoft.com/office/drawing/2014/main" id="{EBC5DBDB-290A-45BA-97ED-E2236F97125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3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191042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954596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92358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233874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9221979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$15.2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$29.3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182,369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2985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Page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Page Field’s Total Economic Impact</vt:lpstr>
      <vt:lpstr>On-Airport Impacts</vt:lpstr>
      <vt:lpstr>Visitor Spending Impacts (Off-Airport)</vt:lpstr>
      <vt:lpstr>Airport Economic Impact Results</vt:lpstr>
      <vt:lpstr>TOTAL Page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2022-12-07T20:59:26Z</dcterms:modified>
</cp:coreProperties>
</file>