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E2AF29-6D19-4134-B7FF-3C0C8EBDE37C}" v="1" dt="2022-12-07T20:50:10.9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80A629AA-E371-4BA8-96C5-E7C913445443}"/>
    <pc:docChg chg="modSld">
      <pc:chgData name="Filaroski, Taylor" userId="808e8b38-dcd7-4790-8255-e9ab0a59a131" providerId="ADAL" clId="{80A629AA-E371-4BA8-96C5-E7C913445443}" dt="2022-10-27T18:34:59.445" v="2" actId="14826"/>
      <pc:docMkLst>
        <pc:docMk/>
      </pc:docMkLst>
      <pc:sldChg chg="modSp mod modNotesTx">
        <pc:chgData name="Filaroski, Taylor" userId="808e8b38-dcd7-4790-8255-e9ab0a59a131" providerId="ADAL" clId="{80A629AA-E371-4BA8-96C5-E7C913445443}" dt="2022-10-27T18:34:59.445" v="2" actId="14826"/>
        <pc:sldMkLst>
          <pc:docMk/>
          <pc:sldMk cId="65851916" sldId="278"/>
        </pc:sldMkLst>
        <pc:picChg chg="mod">
          <ac:chgData name="Filaroski, Taylor" userId="808e8b38-dcd7-4790-8255-e9ab0a59a131" providerId="ADAL" clId="{80A629AA-E371-4BA8-96C5-E7C913445443}" dt="2022-10-27T18:34:59.445" v="2" actId="14826"/>
          <ac:picMkLst>
            <pc:docMk/>
            <pc:sldMk cId="65851916" sldId="278"/>
            <ac:picMk id="25" creationId="{7133D1E7-FA07-44D0-9EB0-EA49F78B8931}"/>
          </ac:picMkLst>
        </pc:picChg>
      </pc:sldChg>
    </pc:docChg>
  </pc:docChgLst>
  <pc:docChgLst>
    <pc:chgData name="Merry, Meg" userId="52abaa17-2ab0-4519-8e41-45b524f6a3b3" providerId="ADAL" clId="{BDB005B0-7311-482F-B2CA-662760208282}"/>
    <pc:docChg chg="undo custSel modSld">
      <pc:chgData name="Merry, Meg" userId="52abaa17-2ab0-4519-8e41-45b524f6a3b3" providerId="ADAL" clId="{BDB005B0-7311-482F-B2CA-662760208282}" dt="2022-11-08T18:29:07.084" v="5" actId="255"/>
      <pc:docMkLst>
        <pc:docMk/>
      </pc:docMkLst>
      <pc:sldChg chg="modSp mod">
        <pc:chgData name="Merry, Meg" userId="52abaa17-2ab0-4519-8e41-45b524f6a3b3" providerId="ADAL" clId="{BDB005B0-7311-482F-B2CA-662760208282}" dt="2022-11-08T18:29:00.408" v="4" actId="255"/>
        <pc:sldMkLst>
          <pc:docMk/>
          <pc:sldMk cId="1102559366" sldId="274"/>
        </pc:sldMkLst>
        <pc:spChg chg="mod">
          <ac:chgData name="Merry, Meg" userId="52abaa17-2ab0-4519-8e41-45b524f6a3b3" providerId="ADAL" clId="{BDB005B0-7311-482F-B2CA-662760208282}" dt="2022-11-08T18:29:00.408" v="4" actId="255"/>
          <ac:spMkLst>
            <pc:docMk/>
            <pc:sldMk cId="1102559366" sldId="274"/>
            <ac:spMk id="44" creationId="{E46410AA-9335-4C3E-AEEE-43614C70E64D}"/>
          </ac:spMkLst>
        </pc:spChg>
      </pc:sldChg>
      <pc:sldChg chg="modSp mod">
        <pc:chgData name="Merry, Meg" userId="52abaa17-2ab0-4519-8e41-45b524f6a3b3" providerId="ADAL" clId="{BDB005B0-7311-482F-B2CA-662760208282}" dt="2022-11-08T18:28:41.738" v="1" actId="18131"/>
        <pc:sldMkLst>
          <pc:docMk/>
          <pc:sldMk cId="65851916" sldId="278"/>
        </pc:sldMkLst>
        <pc:picChg chg="mod modCrop">
          <ac:chgData name="Merry, Meg" userId="52abaa17-2ab0-4519-8e41-45b524f6a3b3" providerId="ADAL" clId="{BDB005B0-7311-482F-B2CA-662760208282}" dt="2022-11-08T18:28:41.738" v="1" actId="18131"/>
          <ac:picMkLst>
            <pc:docMk/>
            <pc:sldMk cId="65851916" sldId="278"/>
            <ac:picMk id="25" creationId="{7133D1E7-FA07-44D0-9EB0-EA49F78B8931}"/>
          </ac:picMkLst>
        </pc:picChg>
      </pc:sldChg>
      <pc:sldChg chg="modSp mod">
        <pc:chgData name="Merry, Meg" userId="52abaa17-2ab0-4519-8e41-45b524f6a3b3" providerId="ADAL" clId="{BDB005B0-7311-482F-B2CA-662760208282}" dt="2022-11-08T18:29:07.084" v="5" actId="255"/>
        <pc:sldMkLst>
          <pc:docMk/>
          <pc:sldMk cId="2857163895" sldId="296"/>
        </pc:sldMkLst>
        <pc:spChg chg="mod">
          <ac:chgData name="Merry, Meg" userId="52abaa17-2ab0-4519-8e41-45b524f6a3b3" providerId="ADAL" clId="{BDB005B0-7311-482F-B2CA-662760208282}" dt="2022-11-08T18:29:07.084" v="5" actId="255"/>
          <ac:spMkLst>
            <pc:docMk/>
            <pc:sldMk cId="2857163895" sldId="296"/>
            <ac:spMk id="34" creationId="{49BEB672-5087-49D5-925B-410D7FCB2E0D}"/>
          </ac:spMkLst>
        </pc:spChg>
      </pc:sldChg>
      <pc:sldChg chg="modSp mod">
        <pc:chgData name="Merry, Meg" userId="52abaa17-2ab0-4519-8e41-45b524f6a3b3" providerId="ADAL" clId="{BDB005B0-7311-482F-B2CA-662760208282}" dt="2022-11-08T18:28:21.991" v="0" actId="20577"/>
        <pc:sldMkLst>
          <pc:docMk/>
          <pc:sldMk cId="1002511331" sldId="302"/>
        </pc:sldMkLst>
        <pc:spChg chg="mod">
          <ac:chgData name="Merry, Meg" userId="52abaa17-2ab0-4519-8e41-45b524f6a3b3" providerId="ADAL" clId="{BDB005B0-7311-482F-B2CA-662760208282}" dt="2022-11-08T18:28:21.991" v="0" actId="20577"/>
          <ac:spMkLst>
            <pc:docMk/>
            <pc:sldMk cId="1002511331" sldId="302"/>
            <ac:spMk id="4" creationId="{46BE5F69-E9BC-41C7-BF6B-EB4B224032B2}"/>
          </ac:spMkLst>
        </pc:spChg>
      </pc:sldChg>
    </pc:docChg>
  </pc:docChgLst>
  <pc:docChgLst>
    <pc:chgData name="Sheth, Rohan" userId="0b6da9f0-4e13-4f6a-80ee-55c9a7700dcb" providerId="ADAL" clId="{27E2AF29-6D19-4134-B7FF-3C0C8EBDE37C}"/>
    <pc:docChg chg="custSel modSld">
      <pc:chgData name="Sheth, Rohan" userId="0b6da9f0-4e13-4f6a-80ee-55c9a7700dcb" providerId="ADAL" clId="{27E2AF29-6D19-4134-B7FF-3C0C8EBDE37C}" dt="2022-12-07T20:50:10.944" v="23"/>
      <pc:docMkLst>
        <pc:docMk/>
      </pc:docMkLst>
      <pc:sldChg chg="modNotesTx">
        <pc:chgData name="Sheth, Rohan" userId="0b6da9f0-4e13-4f6a-80ee-55c9a7700dcb" providerId="ADAL" clId="{27E2AF29-6D19-4134-B7FF-3C0C8EBDE37C}" dt="2022-10-28T14:33:28.541" v="10" actId="20577"/>
        <pc:sldMkLst>
          <pc:docMk/>
          <pc:sldMk cId="1711352330" sldId="256"/>
        </pc:sldMkLst>
      </pc:sldChg>
      <pc:sldChg chg="addSp delSp modSp mod modAnim modNotesTx">
        <pc:chgData name="Sheth, Rohan" userId="0b6da9f0-4e13-4f6a-80ee-55c9a7700dcb" providerId="ADAL" clId="{27E2AF29-6D19-4134-B7FF-3C0C8EBDE37C}" dt="2022-10-28T14:33:49.885" v="18" actId="20577"/>
        <pc:sldMkLst>
          <pc:docMk/>
          <pc:sldMk cId="3380238284" sldId="273"/>
        </pc:sldMkLst>
        <pc:spChg chg="add del mod">
          <ac:chgData name="Sheth, Rohan" userId="0b6da9f0-4e13-4f6a-80ee-55c9a7700dcb" providerId="ADAL" clId="{27E2AF29-6D19-4134-B7FF-3C0C8EBDE37C}" dt="2022-10-28T14:33:37.884" v="14" actId="478"/>
          <ac:spMkLst>
            <pc:docMk/>
            <pc:sldMk cId="3380238284" sldId="273"/>
            <ac:spMk id="3" creationId="{1110265C-C55F-4EE8-912B-FD407911F9EB}"/>
          </ac:spMkLst>
        </pc:spChg>
        <pc:spChg chg="del">
          <ac:chgData name="Sheth, Rohan" userId="0b6da9f0-4e13-4f6a-80ee-55c9a7700dcb" providerId="ADAL" clId="{27E2AF29-6D19-4134-B7FF-3C0C8EBDE37C}" dt="2022-10-28T14:33:34.015" v="11" actId="478"/>
          <ac:spMkLst>
            <pc:docMk/>
            <pc:sldMk cId="3380238284" sldId="273"/>
            <ac:spMk id="4" creationId="{A3560EF0-DF41-40A6-889B-45B12E8526AE}"/>
          </ac:spMkLst>
        </pc:spChg>
        <pc:spChg chg="del">
          <ac:chgData name="Sheth, Rohan" userId="0b6da9f0-4e13-4f6a-80ee-55c9a7700dcb" providerId="ADAL" clId="{27E2AF29-6D19-4134-B7FF-3C0C8EBDE37C}" dt="2022-10-28T14:33:35.471" v="12" actId="478"/>
          <ac:spMkLst>
            <pc:docMk/>
            <pc:sldMk cId="3380238284" sldId="273"/>
            <ac:spMk id="5" creationId="{586496FA-FBA1-4991-B52E-BEE6274D1B8E}"/>
          </ac:spMkLst>
        </pc:spChg>
        <pc:spChg chg="add del mod">
          <ac:chgData name="Sheth, Rohan" userId="0b6da9f0-4e13-4f6a-80ee-55c9a7700dcb" providerId="ADAL" clId="{27E2AF29-6D19-4134-B7FF-3C0C8EBDE37C}" dt="2022-10-28T14:33:37.037" v="13" actId="478"/>
          <ac:spMkLst>
            <pc:docMk/>
            <pc:sldMk cId="3380238284" sldId="273"/>
            <ac:spMk id="7" creationId="{D60A2DB7-FA3D-4857-AAAB-372191F0AE38}"/>
          </ac:spMkLst>
        </pc:spChg>
        <pc:picChg chg="add mod">
          <ac:chgData name="Sheth, Rohan" userId="0b6da9f0-4e13-4f6a-80ee-55c9a7700dcb" providerId="ADAL" clId="{27E2AF29-6D19-4134-B7FF-3C0C8EBDE37C}" dt="2022-10-28T14:33:43.997" v="16" actId="1076"/>
          <ac:picMkLst>
            <pc:docMk/>
            <pc:sldMk cId="3380238284" sldId="273"/>
            <ac:picMk id="8" creationId="{95C5CD9F-DB26-429A-BB6B-AB4C02D11397}"/>
          </ac:picMkLst>
        </pc:picChg>
      </pc:sldChg>
      <pc:sldChg chg="modNotesTx">
        <pc:chgData name="Sheth, Rohan" userId="0b6da9f0-4e13-4f6a-80ee-55c9a7700dcb" providerId="ADAL" clId="{27E2AF29-6D19-4134-B7FF-3C0C8EBDE37C}" dt="2022-11-07T15:28:10.944" v="21"/>
        <pc:sldMkLst>
          <pc:docMk/>
          <pc:sldMk cId="65851916" sldId="278"/>
        </pc:sldMkLst>
      </pc:sldChg>
      <pc:sldChg chg="addSp delSp modSp mod">
        <pc:chgData name="Sheth, Rohan" userId="0b6da9f0-4e13-4f6a-80ee-55c9a7700dcb" providerId="ADAL" clId="{27E2AF29-6D19-4134-B7FF-3C0C8EBDE37C}" dt="2022-12-07T20:50:10.944" v="23"/>
        <pc:sldMkLst>
          <pc:docMk/>
          <pc:sldMk cId="3817366970" sldId="306"/>
        </pc:sldMkLst>
        <pc:picChg chg="del">
          <ac:chgData name="Sheth, Rohan" userId="0b6da9f0-4e13-4f6a-80ee-55c9a7700dcb" providerId="ADAL" clId="{27E2AF29-6D19-4134-B7FF-3C0C8EBDE37C}" dt="2022-12-07T20:50:10.529" v="22" actId="478"/>
          <ac:picMkLst>
            <pc:docMk/>
            <pc:sldMk cId="3817366970" sldId="306"/>
            <ac:picMk id="3" creationId="{D82025A8-C9E6-4796-9C09-8C2D1EE75679}"/>
          </ac:picMkLst>
        </pc:picChg>
        <pc:picChg chg="add mod">
          <ac:chgData name="Sheth, Rohan" userId="0b6da9f0-4e13-4f6a-80ee-55c9a7700dcb" providerId="ADAL" clId="{27E2AF29-6D19-4134-B7FF-3C0C8EBDE37C}" dt="2022-12-07T20:50:10.944" v="23"/>
          <ac:picMkLst>
            <pc:docMk/>
            <pc:sldMk cId="3817366970" sldId="306"/>
            <ac:picMk id="11" creationId="{CEE082B5-129C-48B2-9192-11F8AD4B797B}"/>
          </ac:picMkLst>
        </pc:picChg>
      </pc:sldChg>
    </pc:docChg>
  </pc:docChgLst>
  <pc:docChgLst>
    <pc:chgData name="Gibson, Thomas" userId="4b42d18a-f5dd-45ad-b5f3-020bdeec964b" providerId="ADAL" clId="{67B2C1F5-2E77-48A8-8E2B-053A5AAE99C6}"/>
    <pc:docChg chg="modSld">
      <pc:chgData name="Gibson, Thomas" userId="4b42d18a-f5dd-45ad-b5f3-020bdeec964b" providerId="ADAL" clId="{67B2C1F5-2E77-48A8-8E2B-053A5AAE99C6}" dt="2022-11-16T19:08:42.777" v="0"/>
      <pc:docMkLst>
        <pc:docMk/>
      </pc:docMkLst>
      <pc:sldChg chg="modNotesTx">
        <pc:chgData name="Gibson, Thomas" userId="4b42d18a-f5dd-45ad-b5f3-020bdeec964b" providerId="ADAL" clId="{67B2C1F5-2E77-48A8-8E2B-053A5AAE99C6}" dt="2022-11-16T19:08:42.777" v="0"/>
        <pc:sldMkLst>
          <pc:docMk/>
          <pc:sldMk cId="3072567637" sldId="311"/>
        </pc:sldMkLst>
      </pc:sldChg>
    </pc:docChg>
  </pc:docChgLst>
  <pc:docChgLst>
    <pc:chgData name="Cicone, Laura" userId="d60addc7-6562-4f44-a0de-68d71e52773b" providerId="ADAL" clId="{96354D72-E683-4992-841E-D1BD84319412}"/>
    <pc:docChg chg="addSld delSld modSld">
      <pc:chgData name="Cicone, Laura" userId="d60addc7-6562-4f44-a0de-68d71e52773b" providerId="ADAL" clId="{96354D72-E683-4992-841E-D1BD84319412}" dt="2022-11-15T13:55:25.746" v="399" actId="47"/>
      <pc:docMkLst>
        <pc:docMk/>
      </pc:docMkLst>
      <pc:sldChg chg="modSp mod">
        <pc:chgData name="Cicone, Laura" userId="d60addc7-6562-4f44-a0de-68d71e52773b" providerId="ADAL" clId="{96354D72-E683-4992-841E-D1BD84319412}" dt="2022-10-18T18:04:00.575" v="13" actId="20577"/>
        <pc:sldMkLst>
          <pc:docMk/>
          <pc:sldMk cId="1711352330" sldId="256"/>
        </pc:sldMkLst>
        <pc:spChg chg="mod">
          <ac:chgData name="Cicone, Laura" userId="d60addc7-6562-4f44-a0de-68d71e52773b" providerId="ADAL" clId="{96354D72-E683-4992-841E-D1BD84319412}" dt="2022-10-18T18:04:00.575" v="13" actId="20577"/>
          <ac:spMkLst>
            <pc:docMk/>
            <pc:sldMk cId="1711352330" sldId="256"/>
            <ac:spMk id="3" creationId="{931932A1-7454-4B78-B394-3713697727FA}"/>
          </ac:spMkLst>
        </pc:spChg>
      </pc:sldChg>
      <pc:sldChg chg="del">
        <pc:chgData name="Cicone, Laura" userId="d60addc7-6562-4f44-a0de-68d71e52773b" providerId="ADAL" clId="{96354D72-E683-4992-841E-D1BD84319412}" dt="2022-10-25T14:57:37.922" v="365" actId="47"/>
        <pc:sldMkLst>
          <pc:docMk/>
          <pc:sldMk cId="4081035233" sldId="259"/>
        </pc:sldMkLst>
      </pc:sldChg>
      <pc:sldChg chg="del">
        <pc:chgData name="Cicone, Laura" userId="d60addc7-6562-4f44-a0de-68d71e52773b" providerId="ADAL" clId="{96354D72-E683-4992-841E-D1BD84319412}" dt="2022-11-15T13:55:25.746" v="399" actId="47"/>
        <pc:sldMkLst>
          <pc:docMk/>
          <pc:sldMk cId="3476258832" sldId="266"/>
        </pc:sldMkLst>
      </pc:sldChg>
      <pc:sldChg chg="modNotesTx">
        <pc:chgData name="Cicone, Laura" userId="d60addc7-6562-4f44-a0de-68d71e52773b" providerId="ADAL" clId="{96354D72-E683-4992-841E-D1BD84319412}" dt="2022-10-18T18:05:02.733" v="84" actId="20577"/>
        <pc:sldMkLst>
          <pc:docMk/>
          <pc:sldMk cId="412258708" sldId="270"/>
        </pc:sldMkLst>
      </pc:sldChg>
      <pc:sldChg chg="modSp mod modNotesTx">
        <pc:chgData name="Cicone, Laura" userId="d60addc7-6562-4f44-a0de-68d71e52773b" providerId="ADAL" clId="{96354D72-E683-4992-841E-D1BD84319412}" dt="2022-11-15T13:54:30.745" v="397" actId="20577"/>
        <pc:sldMkLst>
          <pc:docMk/>
          <pc:sldMk cId="3380238284" sldId="273"/>
        </pc:sldMkLst>
        <pc:spChg chg="mod">
          <ac:chgData name="Cicone, Laura" userId="d60addc7-6562-4f44-a0de-68d71e52773b" providerId="ADAL" clId="{96354D72-E683-4992-841E-D1BD84319412}" dt="2022-10-18T18:08:21.648" v="343" actId="20577"/>
          <ac:spMkLst>
            <pc:docMk/>
            <pc:sldMk cId="3380238284" sldId="273"/>
            <ac:spMk id="4" creationId="{A3560EF0-DF41-40A6-889B-45B12E8526AE}"/>
          </ac:spMkLst>
        </pc:spChg>
      </pc:sldChg>
      <pc:sldChg chg="del">
        <pc:chgData name="Cicone, Laura" userId="d60addc7-6562-4f44-a0de-68d71e52773b" providerId="ADAL" clId="{96354D72-E683-4992-841E-D1BD84319412}" dt="2022-11-15T13:55:25.746" v="399" actId="47"/>
        <pc:sldMkLst>
          <pc:docMk/>
          <pc:sldMk cId="1102559366" sldId="274"/>
        </pc:sldMkLst>
      </pc:sldChg>
      <pc:sldChg chg="del">
        <pc:chgData name="Cicone, Laura" userId="d60addc7-6562-4f44-a0de-68d71e52773b" providerId="ADAL" clId="{96354D72-E683-4992-841E-D1BD84319412}" dt="2022-10-18T18:08:39.481" v="361" actId="2696"/>
        <pc:sldMkLst>
          <pc:docMk/>
          <pc:sldMk cId="3015444443" sldId="277"/>
        </pc:sldMkLst>
      </pc:sldChg>
      <pc:sldChg chg="modSp mod modNotesTx">
        <pc:chgData name="Cicone, Laura" userId="d60addc7-6562-4f44-a0de-68d71e52773b" providerId="ADAL" clId="{96354D72-E683-4992-841E-D1BD84319412}" dt="2022-10-18T18:08:12.864" v="328" actId="20577"/>
        <pc:sldMkLst>
          <pc:docMk/>
          <pc:sldMk cId="65851916" sldId="278"/>
        </pc:sldMkLst>
        <pc:spChg chg="mod">
          <ac:chgData name="Cicone, Laura" userId="d60addc7-6562-4f44-a0de-68d71e52773b" providerId="ADAL" clId="{96354D72-E683-4992-841E-D1BD84319412}" dt="2022-10-18T18:05:11.344" v="99" actId="20577"/>
          <ac:spMkLst>
            <pc:docMk/>
            <pc:sldMk cId="65851916" sldId="278"/>
            <ac:spMk id="4" creationId="{46BE5F69-E9BC-41C7-BF6B-EB4B224032B2}"/>
          </ac:spMkLst>
        </pc:spChg>
        <pc:spChg chg="mod">
          <ac:chgData name="Cicone, Laura" userId="d60addc7-6562-4f44-a0de-68d71e52773b" providerId="ADAL" clId="{96354D72-E683-4992-841E-D1BD84319412}" dt="2022-10-18T18:06:17.897" v="118" actId="20577"/>
          <ac:spMkLst>
            <pc:docMk/>
            <pc:sldMk cId="65851916" sldId="278"/>
            <ac:spMk id="27" creationId="{1CF04D93-3E9C-4C93-BD11-1AB334ECA8EC}"/>
          </ac:spMkLst>
        </pc:spChg>
        <pc:spChg chg="mod">
          <ac:chgData name="Cicone, Laura" userId="d60addc7-6562-4f44-a0de-68d71e52773b" providerId="ADAL" clId="{96354D72-E683-4992-841E-D1BD84319412}" dt="2022-10-18T18:06:24.504" v="131" actId="20577"/>
          <ac:spMkLst>
            <pc:docMk/>
            <pc:sldMk cId="65851916" sldId="278"/>
            <ac:spMk id="28" creationId="{4A74CDCB-94E0-4602-A364-BEBAB933C949}"/>
          </ac:spMkLst>
        </pc:spChg>
        <pc:spChg chg="mod">
          <ac:chgData name="Cicone, Laura" userId="d60addc7-6562-4f44-a0de-68d71e52773b" providerId="ADAL" clId="{96354D72-E683-4992-841E-D1BD84319412}" dt="2022-10-18T18:06:31.448" v="144" actId="20577"/>
          <ac:spMkLst>
            <pc:docMk/>
            <pc:sldMk cId="65851916" sldId="278"/>
            <ac:spMk id="29" creationId="{C1505505-BB78-40E3-B8B6-4C8BE22EB53C}"/>
          </ac:spMkLst>
        </pc:spChg>
        <pc:spChg chg="mod">
          <ac:chgData name="Cicone, Laura" userId="d60addc7-6562-4f44-a0de-68d71e52773b" providerId="ADAL" clId="{96354D72-E683-4992-841E-D1BD84319412}" dt="2022-10-18T18:06:11.408" v="106" actId="20577"/>
          <ac:spMkLst>
            <pc:docMk/>
            <pc:sldMk cId="65851916" sldId="278"/>
            <ac:spMk id="34" creationId="{37703234-D993-4C43-91A3-E55AA7BD1D32}"/>
          </ac:spMkLst>
        </pc:spChg>
        <pc:picChg chg="mod">
          <ac:chgData name="Cicone, Laura" userId="d60addc7-6562-4f44-a0de-68d71e52773b" providerId="ADAL" clId="{96354D72-E683-4992-841E-D1BD84319412}" dt="2022-10-18T18:05:43.646" v="100" actId="14826"/>
          <ac:picMkLst>
            <pc:docMk/>
            <pc:sldMk cId="65851916" sldId="278"/>
            <ac:picMk id="23" creationId="{AE1DD9CA-8F8E-43F8-AB52-DC6B3C9FD08B}"/>
          </ac:picMkLst>
        </pc:picChg>
        <pc:picChg chg="mod">
          <ac:chgData name="Cicone, Laura" userId="d60addc7-6562-4f44-a0de-68d71e52773b" providerId="ADAL" clId="{96354D72-E683-4992-841E-D1BD84319412}" dt="2022-10-18T18:06:04.925" v="102" actId="14826"/>
          <ac:picMkLst>
            <pc:docMk/>
            <pc:sldMk cId="65851916" sldId="278"/>
            <ac:picMk id="25" creationId="{7133D1E7-FA07-44D0-9EB0-EA49F78B8931}"/>
          </ac:picMkLst>
        </pc:picChg>
      </pc:sldChg>
      <pc:sldChg chg="del modNotesTx">
        <pc:chgData name="Cicone, Laura" userId="d60addc7-6562-4f44-a0de-68d71e52773b" providerId="ADAL" clId="{96354D72-E683-4992-841E-D1BD84319412}" dt="2022-11-15T13:54:08.513" v="367" actId="47"/>
        <pc:sldMkLst>
          <pc:docMk/>
          <pc:sldMk cId="3393598430" sldId="286"/>
        </pc:sldMkLst>
      </pc:sldChg>
      <pc:sldChg chg="del">
        <pc:chgData name="Cicone, Laura" userId="d60addc7-6562-4f44-a0de-68d71e52773b" providerId="ADAL" clId="{96354D72-E683-4992-841E-D1BD84319412}" dt="2022-11-15T13:55:25.746" v="399" actId="47"/>
        <pc:sldMkLst>
          <pc:docMk/>
          <pc:sldMk cId="232077404" sldId="288"/>
        </pc:sldMkLst>
      </pc:sldChg>
      <pc:sldChg chg="del">
        <pc:chgData name="Cicone, Laura" userId="d60addc7-6562-4f44-a0de-68d71e52773b" providerId="ADAL" clId="{96354D72-E683-4992-841E-D1BD84319412}" dt="2022-11-15T13:55:25.746" v="399" actId="47"/>
        <pc:sldMkLst>
          <pc:docMk/>
          <pc:sldMk cId="536406714" sldId="289"/>
        </pc:sldMkLst>
      </pc:sldChg>
      <pc:sldChg chg="del">
        <pc:chgData name="Cicone, Laura" userId="d60addc7-6562-4f44-a0de-68d71e52773b" providerId="ADAL" clId="{96354D72-E683-4992-841E-D1BD84319412}" dt="2022-10-18T18:08:39.481" v="361" actId="2696"/>
        <pc:sldMkLst>
          <pc:docMk/>
          <pc:sldMk cId="848908219" sldId="295"/>
        </pc:sldMkLst>
      </pc:sldChg>
      <pc:sldChg chg="modSp">
        <pc:chgData name="Cicone, Laura" userId="d60addc7-6562-4f44-a0de-68d71e52773b" providerId="ADAL" clId="{96354D72-E683-4992-841E-D1BD84319412}" dt="2022-10-18T18:09:01.241" v="363" actId="14826"/>
        <pc:sldMkLst>
          <pc:docMk/>
          <pc:sldMk cId="2857163895" sldId="296"/>
        </pc:sldMkLst>
        <pc:picChg chg="mod">
          <ac:chgData name="Cicone, Laura" userId="d60addc7-6562-4f44-a0de-68d71e52773b" providerId="ADAL" clId="{96354D72-E683-4992-841E-D1BD84319412}" dt="2022-10-18T18:09:01.241" v="363" actId="14826"/>
          <ac:picMkLst>
            <pc:docMk/>
            <pc:sldMk cId="2857163895" sldId="296"/>
            <ac:picMk id="24" creationId="{7EF00931-2EC4-4D40-B729-71BD2CF64771}"/>
          </ac:picMkLst>
        </pc:picChg>
      </pc:sldChg>
      <pc:sldChg chg="del">
        <pc:chgData name="Cicone, Laura" userId="d60addc7-6562-4f44-a0de-68d71e52773b" providerId="ADAL" clId="{96354D72-E683-4992-841E-D1BD84319412}" dt="2022-10-18T18:08:44.928" v="362" actId="2696"/>
        <pc:sldMkLst>
          <pc:docMk/>
          <pc:sldMk cId="2730844521" sldId="297"/>
        </pc:sldMkLst>
      </pc:sldChg>
      <pc:sldChg chg="del">
        <pc:chgData name="Cicone, Laura" userId="d60addc7-6562-4f44-a0de-68d71e52773b" providerId="ADAL" clId="{96354D72-E683-4992-841E-D1BD84319412}" dt="2022-10-18T18:08:44.928" v="362" actId="2696"/>
        <pc:sldMkLst>
          <pc:docMk/>
          <pc:sldMk cId="1909763988" sldId="298"/>
        </pc:sldMkLst>
      </pc:sldChg>
      <pc:sldChg chg="del">
        <pc:chgData name="Cicone, Laura" userId="d60addc7-6562-4f44-a0de-68d71e52773b" providerId="ADAL" clId="{96354D72-E683-4992-841E-D1BD84319412}" dt="2022-10-18T18:08:44.928" v="362" actId="2696"/>
        <pc:sldMkLst>
          <pc:docMk/>
          <pc:sldMk cId="3656542971" sldId="299"/>
        </pc:sldMkLst>
      </pc:sldChg>
      <pc:sldChg chg="del">
        <pc:chgData name="Cicone, Laura" userId="d60addc7-6562-4f44-a0de-68d71e52773b" providerId="ADAL" clId="{96354D72-E683-4992-841E-D1BD84319412}" dt="2022-10-18T18:08:44.928" v="362" actId="2696"/>
        <pc:sldMkLst>
          <pc:docMk/>
          <pc:sldMk cId="1174635175" sldId="300"/>
        </pc:sldMkLst>
      </pc:sldChg>
      <pc:sldChg chg="del">
        <pc:chgData name="Cicone, Laura" userId="d60addc7-6562-4f44-a0de-68d71e52773b" providerId="ADAL" clId="{96354D72-E683-4992-841E-D1BD84319412}" dt="2022-11-15T13:54:39.008" v="398" actId="47"/>
        <pc:sldMkLst>
          <pc:docMk/>
          <pc:sldMk cId="291782386" sldId="301"/>
        </pc:sldMkLst>
      </pc:sldChg>
      <pc:sldChg chg="modSp mod">
        <pc:chgData name="Cicone, Laura" userId="d60addc7-6562-4f44-a0de-68d71e52773b" providerId="ADAL" clId="{96354D72-E683-4992-841E-D1BD84319412}" dt="2022-10-18T18:04:45.607" v="55" actId="20577"/>
        <pc:sldMkLst>
          <pc:docMk/>
          <pc:sldMk cId="1002511331" sldId="302"/>
        </pc:sldMkLst>
        <pc:spChg chg="mod">
          <ac:chgData name="Cicone, Laura" userId="d60addc7-6562-4f44-a0de-68d71e52773b" providerId="ADAL" clId="{96354D72-E683-4992-841E-D1BD84319412}" dt="2022-10-18T18:04:45.607" v="55" actId="20577"/>
          <ac:spMkLst>
            <pc:docMk/>
            <pc:sldMk cId="1002511331" sldId="302"/>
            <ac:spMk id="4" creationId="{46BE5F69-E9BC-41C7-BF6B-EB4B224032B2}"/>
          </ac:spMkLst>
        </pc:spChg>
      </pc:sldChg>
      <pc:sldChg chg="del">
        <pc:chgData name="Cicone, Laura" userId="d60addc7-6562-4f44-a0de-68d71e52773b" providerId="ADAL" clId="{96354D72-E683-4992-841E-D1BD84319412}" dt="2022-11-15T13:53:59.624" v="366" actId="47"/>
        <pc:sldMkLst>
          <pc:docMk/>
          <pc:sldMk cId="1875973025" sldId="304"/>
        </pc:sldMkLst>
      </pc:sldChg>
      <pc:sldChg chg="add">
        <pc:chgData name="Cicone, Laura" userId="d60addc7-6562-4f44-a0de-68d71e52773b" providerId="ADAL" clId="{96354D72-E683-4992-841E-D1BD84319412}" dt="2022-10-25T14:57:34.257" v="364"/>
        <pc:sldMkLst>
          <pc:docMk/>
          <pc:sldMk cId="3817366970" sldId="306"/>
        </pc:sldMkLst>
      </pc:sldChg>
      <pc:sldChg chg="modNotesTx">
        <pc:chgData name="Cicone, Laura" userId="d60addc7-6562-4f44-a0de-68d71e52773b" providerId="ADAL" clId="{96354D72-E683-4992-841E-D1BD84319412}" dt="2022-11-15T13:54:14.205" v="382" actId="20577"/>
        <pc:sldMkLst>
          <pc:docMk/>
          <pc:sldMk cId="1002866037"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Costin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Costin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Costin Airport created 2 jobs earning $65 thousand in payroll, contributed $103 thousand in value added, and generated a total economic impact (output) of $202 thousand.</a:t>
            </a:r>
          </a:p>
          <a:p>
            <a:endParaRPr lang="en-US" dirty="0"/>
          </a:p>
          <a:p>
            <a:r>
              <a:rPr lang="en-US" dirty="0"/>
              <a:t>This includes direct impacts of 1 job earning $35 thousand in payroll, contributing $50 thousand in value added, and generating a total economic impact (output) of $101 thousand.</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 job earning $30 thousand in payroll, contributing $53 thousand in value added, and generating a total economic impact (output) of $101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Costin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Costin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CEE082B5-129C-48B2-9192-11F8AD4B797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817366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237006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002866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Costin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3554" t="2243" r="-3554" b="1455"/>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Costin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$65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$202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Thousand</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A51">
            <a:hlinkClick r:id="" action="ppaction://media"/>
            <a:extLst>
              <a:ext uri="{FF2B5EF4-FFF2-40B4-BE49-F238E27FC236}">
                <a16:creationId xmlns:a16="http://schemas.microsoft.com/office/drawing/2014/main" id="{95C5CD9F-DB26-429A-BB6B-AB4C02D1139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71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1581717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0779649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072567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5910377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5533532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Costin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Costin Airport’s Total Economic Impact</vt:lpstr>
      <vt:lpstr>On-Airport Impacts</vt:lpstr>
      <vt:lpstr>Visitor Spending Impacts (Off-Airport)</vt:lpstr>
      <vt:lpstr>Airport Economic Impact Results</vt:lpstr>
      <vt:lpstr>TOTAL Costin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2022-12-07T20:50:12Z</dcterms:modified>
</cp:coreProperties>
</file>