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309" r:id="rId15"/>
    <p:sldId id="303" r:id="rId16"/>
    <p:sldId id="262" r:id="rId17"/>
    <p:sldId id="310" r:id="rId18"/>
    <p:sldId id="311" r:id="rId19"/>
    <p:sldId id="312" r:id="rId20"/>
    <p:sldId id="313" r:id="rId21"/>
    <p:sldId id="298" r:id="rId22"/>
    <p:sldId id="280" r:id="rId23"/>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E25E4A4-C397-4273-A171-07751F2679B7}" v="2" dt="2022-12-07T20:55:35.50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rry, Meg" userId="52abaa17-2ab0-4519-8e41-45b524f6a3b3" providerId="ADAL" clId="{C287AAAF-771D-4102-A2C6-A621BCAEE23D}"/>
    <pc:docChg chg="modSld">
      <pc:chgData name="Merry, Meg" userId="52abaa17-2ab0-4519-8e41-45b524f6a3b3" providerId="ADAL" clId="{C287AAAF-771D-4102-A2C6-A621BCAEE23D}" dt="2022-11-08T20:37:07.404" v="3" actId="255"/>
      <pc:docMkLst>
        <pc:docMk/>
      </pc:docMkLst>
      <pc:sldChg chg="modSp mod">
        <pc:chgData name="Merry, Meg" userId="52abaa17-2ab0-4519-8e41-45b524f6a3b3" providerId="ADAL" clId="{C287AAAF-771D-4102-A2C6-A621BCAEE23D}" dt="2022-11-08T20:37:02.779" v="2" actId="255"/>
        <pc:sldMkLst>
          <pc:docMk/>
          <pc:sldMk cId="1102559366" sldId="274"/>
        </pc:sldMkLst>
        <pc:spChg chg="mod">
          <ac:chgData name="Merry, Meg" userId="52abaa17-2ab0-4519-8e41-45b524f6a3b3" providerId="ADAL" clId="{C287AAAF-771D-4102-A2C6-A621BCAEE23D}" dt="2022-11-08T20:37:02.779" v="2" actId="255"/>
          <ac:spMkLst>
            <pc:docMk/>
            <pc:sldMk cId="1102559366" sldId="274"/>
            <ac:spMk id="44" creationId="{E46410AA-9335-4C3E-AEEE-43614C70E64D}"/>
          </ac:spMkLst>
        </pc:spChg>
      </pc:sldChg>
      <pc:sldChg chg="modSp mod">
        <pc:chgData name="Merry, Meg" userId="52abaa17-2ab0-4519-8e41-45b524f6a3b3" providerId="ADAL" clId="{C287AAAF-771D-4102-A2C6-A621BCAEE23D}" dt="2022-11-08T20:36:44.833" v="1" actId="1036"/>
        <pc:sldMkLst>
          <pc:docMk/>
          <pc:sldMk cId="65851916" sldId="278"/>
        </pc:sldMkLst>
        <pc:spChg chg="mod">
          <ac:chgData name="Merry, Meg" userId="52abaa17-2ab0-4519-8e41-45b524f6a3b3" providerId="ADAL" clId="{C287AAAF-771D-4102-A2C6-A621BCAEE23D}" dt="2022-11-08T20:36:44.833" v="1" actId="1036"/>
          <ac:spMkLst>
            <pc:docMk/>
            <pc:sldMk cId="65851916" sldId="278"/>
            <ac:spMk id="4" creationId="{46BE5F69-E9BC-41C7-BF6B-EB4B224032B2}"/>
          </ac:spMkLst>
        </pc:spChg>
      </pc:sldChg>
      <pc:sldChg chg="modSp mod">
        <pc:chgData name="Merry, Meg" userId="52abaa17-2ab0-4519-8e41-45b524f6a3b3" providerId="ADAL" clId="{C287AAAF-771D-4102-A2C6-A621BCAEE23D}" dt="2022-11-08T20:37:07.404" v="3" actId="255"/>
        <pc:sldMkLst>
          <pc:docMk/>
          <pc:sldMk cId="1909763988" sldId="298"/>
        </pc:sldMkLst>
        <pc:spChg chg="mod">
          <ac:chgData name="Merry, Meg" userId="52abaa17-2ab0-4519-8e41-45b524f6a3b3" providerId="ADAL" clId="{C287AAAF-771D-4102-A2C6-A621BCAEE23D}" dt="2022-11-08T20:37:07.404" v="3" actId="255"/>
          <ac:spMkLst>
            <pc:docMk/>
            <pc:sldMk cId="1909763988" sldId="298"/>
            <ac:spMk id="34" creationId="{49BEB672-5087-49D5-925B-410D7FCB2E0D}"/>
          </ac:spMkLst>
        </pc:spChg>
      </pc:sldChg>
    </pc:docChg>
  </pc:docChgLst>
  <pc:docChgLst>
    <pc:chgData name="Cicone, Laura" userId="d60addc7-6562-4f44-a0de-68d71e52773b" providerId="ADAL" clId="{69DAEC06-AD68-497B-9D81-4C272D48177A}"/>
    <pc:docChg chg="addSld delSld modSld">
      <pc:chgData name="Cicone, Laura" userId="d60addc7-6562-4f44-a0de-68d71e52773b" providerId="ADAL" clId="{69DAEC06-AD68-497B-9D81-4C272D48177A}" dt="2022-11-15T15:03:51.498" v="442" actId="47"/>
      <pc:docMkLst>
        <pc:docMk/>
      </pc:docMkLst>
      <pc:sldChg chg="modSp mod">
        <pc:chgData name="Cicone, Laura" userId="d60addc7-6562-4f44-a0de-68d71e52773b" providerId="ADAL" clId="{69DAEC06-AD68-497B-9D81-4C272D48177A}" dt="2022-10-19T14:07:52.428" v="40" actId="20577"/>
        <pc:sldMkLst>
          <pc:docMk/>
          <pc:sldMk cId="1711352330" sldId="256"/>
        </pc:sldMkLst>
        <pc:spChg chg="mod">
          <ac:chgData name="Cicone, Laura" userId="d60addc7-6562-4f44-a0de-68d71e52773b" providerId="ADAL" clId="{69DAEC06-AD68-497B-9D81-4C272D48177A}" dt="2022-10-19T14:07:52.428" v="40" actId="20577"/>
          <ac:spMkLst>
            <pc:docMk/>
            <pc:sldMk cId="1711352330" sldId="256"/>
            <ac:spMk id="3" creationId="{931932A1-7454-4B78-B394-3713697727FA}"/>
          </ac:spMkLst>
        </pc:spChg>
      </pc:sldChg>
      <pc:sldChg chg="del">
        <pc:chgData name="Cicone, Laura" userId="d60addc7-6562-4f44-a0de-68d71e52773b" providerId="ADAL" clId="{69DAEC06-AD68-497B-9D81-4C272D48177A}" dt="2022-10-25T15:48:32.111" v="436" actId="47"/>
        <pc:sldMkLst>
          <pc:docMk/>
          <pc:sldMk cId="4081035233" sldId="259"/>
        </pc:sldMkLst>
      </pc:sldChg>
      <pc:sldChg chg="del">
        <pc:chgData name="Cicone, Laura" userId="d60addc7-6562-4f44-a0de-68d71e52773b" providerId="ADAL" clId="{69DAEC06-AD68-497B-9D81-4C272D48177A}" dt="2022-11-15T15:03:51.498" v="442" actId="47"/>
        <pc:sldMkLst>
          <pc:docMk/>
          <pc:sldMk cId="3476258832" sldId="266"/>
        </pc:sldMkLst>
      </pc:sldChg>
      <pc:sldChg chg="modNotesTx">
        <pc:chgData name="Cicone, Laura" userId="d60addc7-6562-4f44-a0de-68d71e52773b" providerId="ADAL" clId="{69DAEC06-AD68-497B-9D81-4C272D48177A}" dt="2022-10-19T14:08:30.231" v="69" actId="20577"/>
        <pc:sldMkLst>
          <pc:docMk/>
          <pc:sldMk cId="412258708" sldId="270"/>
        </pc:sldMkLst>
      </pc:sldChg>
      <pc:sldChg chg="modSp mod modNotesTx">
        <pc:chgData name="Cicone, Laura" userId="d60addc7-6562-4f44-a0de-68d71e52773b" providerId="ADAL" clId="{69DAEC06-AD68-497B-9D81-4C272D48177A}" dt="2022-10-19T14:16:14.502" v="429" actId="20577"/>
        <pc:sldMkLst>
          <pc:docMk/>
          <pc:sldMk cId="3380238284" sldId="273"/>
        </pc:sldMkLst>
        <pc:spChg chg="mod">
          <ac:chgData name="Cicone, Laura" userId="d60addc7-6562-4f44-a0de-68d71e52773b" providerId="ADAL" clId="{69DAEC06-AD68-497B-9D81-4C272D48177A}" dt="2022-10-19T14:16:05.199" v="386" actId="1036"/>
          <ac:spMkLst>
            <pc:docMk/>
            <pc:sldMk cId="3380238284" sldId="273"/>
            <ac:spMk id="4" creationId="{A3560EF0-DF41-40A6-889B-45B12E8526AE}"/>
          </ac:spMkLst>
        </pc:spChg>
      </pc:sldChg>
      <pc:sldChg chg="del">
        <pc:chgData name="Cicone, Laura" userId="d60addc7-6562-4f44-a0de-68d71e52773b" providerId="ADAL" clId="{69DAEC06-AD68-497B-9D81-4C272D48177A}" dt="2022-11-15T15:03:51.498" v="442" actId="47"/>
        <pc:sldMkLst>
          <pc:docMk/>
          <pc:sldMk cId="1102559366" sldId="274"/>
        </pc:sldMkLst>
      </pc:sldChg>
      <pc:sldChg chg="del">
        <pc:chgData name="Cicone, Laura" userId="d60addc7-6562-4f44-a0de-68d71e52773b" providerId="ADAL" clId="{69DAEC06-AD68-497B-9D81-4C272D48177A}" dt="2022-10-19T14:16:23.174" v="430" actId="2696"/>
        <pc:sldMkLst>
          <pc:docMk/>
          <pc:sldMk cId="3015444443" sldId="277"/>
        </pc:sldMkLst>
      </pc:sldChg>
      <pc:sldChg chg="addSp modSp mod modNotesTx">
        <pc:chgData name="Cicone, Laura" userId="d60addc7-6562-4f44-a0de-68d71e52773b" providerId="ADAL" clId="{69DAEC06-AD68-497B-9D81-4C272D48177A}" dt="2022-10-19T14:14:54.613" v="341" actId="1076"/>
        <pc:sldMkLst>
          <pc:docMk/>
          <pc:sldMk cId="65851916" sldId="278"/>
        </pc:sldMkLst>
        <pc:spChg chg="mod">
          <ac:chgData name="Cicone, Laura" userId="d60addc7-6562-4f44-a0de-68d71e52773b" providerId="ADAL" clId="{69DAEC06-AD68-497B-9D81-4C272D48177A}" dt="2022-10-19T14:13:55.103" v="276" actId="20577"/>
          <ac:spMkLst>
            <pc:docMk/>
            <pc:sldMk cId="65851916" sldId="278"/>
            <ac:spMk id="4" creationId="{46BE5F69-E9BC-41C7-BF6B-EB4B224032B2}"/>
          </ac:spMkLst>
        </pc:spChg>
        <pc:spChg chg="add mod">
          <ac:chgData name="Cicone, Laura" userId="d60addc7-6562-4f44-a0de-68d71e52773b" providerId="ADAL" clId="{69DAEC06-AD68-497B-9D81-4C272D48177A}" dt="2022-10-19T14:14:54.613" v="341" actId="1076"/>
          <ac:spMkLst>
            <pc:docMk/>
            <pc:sldMk cId="65851916" sldId="278"/>
            <ac:spMk id="24" creationId="{E3001689-6937-4992-9517-798E38B2A4FB}"/>
          </ac:spMkLst>
        </pc:spChg>
        <pc:spChg chg="mod">
          <ac:chgData name="Cicone, Laura" userId="d60addc7-6562-4f44-a0de-68d71e52773b" providerId="ADAL" clId="{69DAEC06-AD68-497B-9D81-4C272D48177A}" dt="2022-10-19T14:10:34.590" v="89" actId="20577"/>
          <ac:spMkLst>
            <pc:docMk/>
            <pc:sldMk cId="65851916" sldId="278"/>
            <ac:spMk id="27" creationId="{1CF04D93-3E9C-4C93-BD11-1AB334ECA8EC}"/>
          </ac:spMkLst>
        </pc:spChg>
        <pc:spChg chg="mod">
          <ac:chgData name="Cicone, Laura" userId="d60addc7-6562-4f44-a0de-68d71e52773b" providerId="ADAL" clId="{69DAEC06-AD68-497B-9D81-4C272D48177A}" dt="2022-10-19T14:10:44.973" v="104" actId="20577"/>
          <ac:spMkLst>
            <pc:docMk/>
            <pc:sldMk cId="65851916" sldId="278"/>
            <ac:spMk id="28" creationId="{4A74CDCB-94E0-4602-A364-BEBAB933C949}"/>
          </ac:spMkLst>
        </pc:spChg>
        <pc:spChg chg="mod">
          <ac:chgData name="Cicone, Laura" userId="d60addc7-6562-4f44-a0de-68d71e52773b" providerId="ADAL" clId="{69DAEC06-AD68-497B-9D81-4C272D48177A}" dt="2022-10-19T14:10:51.285" v="111" actId="20577"/>
          <ac:spMkLst>
            <pc:docMk/>
            <pc:sldMk cId="65851916" sldId="278"/>
            <ac:spMk id="29" creationId="{C1505505-BB78-40E3-B8B6-4C8BE22EB53C}"/>
          </ac:spMkLst>
        </pc:spChg>
        <pc:spChg chg="mod">
          <ac:chgData name="Cicone, Laura" userId="d60addc7-6562-4f44-a0de-68d71e52773b" providerId="ADAL" clId="{69DAEC06-AD68-497B-9D81-4C272D48177A}" dt="2022-10-19T14:10:24.416" v="76" actId="20577"/>
          <ac:spMkLst>
            <pc:docMk/>
            <pc:sldMk cId="65851916" sldId="278"/>
            <ac:spMk id="34" creationId="{37703234-D993-4C43-91A3-E55AA7BD1D32}"/>
          </ac:spMkLst>
        </pc:spChg>
        <pc:picChg chg="mod">
          <ac:chgData name="Cicone, Laura" userId="d60addc7-6562-4f44-a0de-68d71e52773b" providerId="ADAL" clId="{69DAEC06-AD68-497B-9D81-4C272D48177A}" dt="2022-10-19T14:13:07.768" v="274" actId="14826"/>
          <ac:picMkLst>
            <pc:docMk/>
            <pc:sldMk cId="65851916" sldId="278"/>
            <ac:picMk id="23" creationId="{AE1DD9CA-8F8E-43F8-AB52-DC6B3C9FD08B}"/>
          </ac:picMkLst>
        </pc:picChg>
        <pc:picChg chg="mod">
          <ac:chgData name="Cicone, Laura" userId="d60addc7-6562-4f44-a0de-68d71e52773b" providerId="ADAL" clId="{69DAEC06-AD68-497B-9D81-4C272D48177A}" dt="2022-10-19T14:13:27.667" v="275" actId="14826"/>
          <ac:picMkLst>
            <pc:docMk/>
            <pc:sldMk cId="65851916" sldId="278"/>
            <ac:picMk id="25" creationId="{7133D1E7-FA07-44D0-9EB0-EA49F78B8931}"/>
          </ac:picMkLst>
        </pc:picChg>
      </pc:sldChg>
      <pc:sldChg chg="del modNotesTx">
        <pc:chgData name="Cicone, Laura" userId="d60addc7-6562-4f44-a0de-68d71e52773b" providerId="ADAL" clId="{69DAEC06-AD68-497B-9D81-4C272D48177A}" dt="2022-11-15T15:02:19.467" v="438" actId="47"/>
        <pc:sldMkLst>
          <pc:docMk/>
          <pc:sldMk cId="3393598430" sldId="286"/>
        </pc:sldMkLst>
      </pc:sldChg>
      <pc:sldChg chg="del">
        <pc:chgData name="Cicone, Laura" userId="d60addc7-6562-4f44-a0de-68d71e52773b" providerId="ADAL" clId="{69DAEC06-AD68-497B-9D81-4C272D48177A}" dt="2022-11-15T15:03:51.498" v="442" actId="47"/>
        <pc:sldMkLst>
          <pc:docMk/>
          <pc:sldMk cId="232077404" sldId="288"/>
        </pc:sldMkLst>
      </pc:sldChg>
      <pc:sldChg chg="del">
        <pc:chgData name="Cicone, Laura" userId="d60addc7-6562-4f44-a0de-68d71e52773b" providerId="ADAL" clId="{69DAEC06-AD68-497B-9D81-4C272D48177A}" dt="2022-11-15T15:03:51.498" v="442" actId="47"/>
        <pc:sldMkLst>
          <pc:docMk/>
          <pc:sldMk cId="536406714" sldId="289"/>
        </pc:sldMkLst>
      </pc:sldChg>
      <pc:sldChg chg="del">
        <pc:chgData name="Cicone, Laura" userId="d60addc7-6562-4f44-a0de-68d71e52773b" providerId="ADAL" clId="{69DAEC06-AD68-497B-9D81-4C272D48177A}" dt="2022-10-19T14:16:23.174" v="430" actId="2696"/>
        <pc:sldMkLst>
          <pc:docMk/>
          <pc:sldMk cId="848908219" sldId="295"/>
        </pc:sldMkLst>
      </pc:sldChg>
      <pc:sldChg chg="del">
        <pc:chgData name="Cicone, Laura" userId="d60addc7-6562-4f44-a0de-68d71e52773b" providerId="ADAL" clId="{69DAEC06-AD68-497B-9D81-4C272D48177A}" dt="2022-10-19T14:16:23.174" v="430" actId="2696"/>
        <pc:sldMkLst>
          <pc:docMk/>
          <pc:sldMk cId="2857163895" sldId="296"/>
        </pc:sldMkLst>
      </pc:sldChg>
      <pc:sldChg chg="del">
        <pc:chgData name="Cicone, Laura" userId="d60addc7-6562-4f44-a0de-68d71e52773b" providerId="ADAL" clId="{69DAEC06-AD68-497B-9D81-4C272D48177A}" dt="2022-10-19T14:16:28.410" v="431" actId="2696"/>
        <pc:sldMkLst>
          <pc:docMk/>
          <pc:sldMk cId="2730844521" sldId="297"/>
        </pc:sldMkLst>
      </pc:sldChg>
      <pc:sldChg chg="addSp modSp mod">
        <pc:chgData name="Cicone, Laura" userId="d60addc7-6562-4f44-a0de-68d71e52773b" providerId="ADAL" clId="{69DAEC06-AD68-497B-9D81-4C272D48177A}" dt="2022-10-19T14:16:46.152" v="434" actId="14826"/>
        <pc:sldMkLst>
          <pc:docMk/>
          <pc:sldMk cId="1909763988" sldId="298"/>
        </pc:sldMkLst>
        <pc:spChg chg="add mod">
          <ac:chgData name="Cicone, Laura" userId="d60addc7-6562-4f44-a0de-68d71e52773b" providerId="ADAL" clId="{69DAEC06-AD68-497B-9D81-4C272D48177A}" dt="2022-10-19T14:16:37.135" v="433" actId="1076"/>
          <ac:spMkLst>
            <pc:docMk/>
            <pc:sldMk cId="1909763988" sldId="298"/>
            <ac:spMk id="26" creationId="{4483BAF5-6CA7-43AC-9BB9-CC81DB635B64}"/>
          </ac:spMkLst>
        </pc:spChg>
        <pc:picChg chg="mod">
          <ac:chgData name="Cicone, Laura" userId="d60addc7-6562-4f44-a0de-68d71e52773b" providerId="ADAL" clId="{69DAEC06-AD68-497B-9D81-4C272D48177A}" dt="2022-10-19T14:16:46.152" v="434" actId="14826"/>
          <ac:picMkLst>
            <pc:docMk/>
            <pc:sldMk cId="1909763988" sldId="298"/>
            <ac:picMk id="24" creationId="{3BD51F35-8B81-454E-A67B-DA3B94172627}"/>
          </ac:picMkLst>
        </pc:picChg>
      </pc:sldChg>
      <pc:sldChg chg="del">
        <pc:chgData name="Cicone, Laura" userId="d60addc7-6562-4f44-a0de-68d71e52773b" providerId="ADAL" clId="{69DAEC06-AD68-497B-9D81-4C272D48177A}" dt="2022-10-19T14:16:28.410" v="431" actId="2696"/>
        <pc:sldMkLst>
          <pc:docMk/>
          <pc:sldMk cId="3656542971" sldId="299"/>
        </pc:sldMkLst>
      </pc:sldChg>
      <pc:sldChg chg="del">
        <pc:chgData name="Cicone, Laura" userId="d60addc7-6562-4f44-a0de-68d71e52773b" providerId="ADAL" clId="{69DAEC06-AD68-497B-9D81-4C272D48177A}" dt="2022-10-19T14:16:28.410" v="431" actId="2696"/>
        <pc:sldMkLst>
          <pc:docMk/>
          <pc:sldMk cId="1174635175" sldId="300"/>
        </pc:sldMkLst>
      </pc:sldChg>
      <pc:sldChg chg="del">
        <pc:chgData name="Cicone, Laura" userId="d60addc7-6562-4f44-a0de-68d71e52773b" providerId="ADAL" clId="{69DAEC06-AD68-497B-9D81-4C272D48177A}" dt="2022-11-15T15:03:35.394" v="441" actId="47"/>
        <pc:sldMkLst>
          <pc:docMk/>
          <pc:sldMk cId="291782386" sldId="301"/>
        </pc:sldMkLst>
      </pc:sldChg>
      <pc:sldChg chg="modSp mod">
        <pc:chgData name="Cicone, Laura" userId="d60addc7-6562-4f44-a0de-68d71e52773b" providerId="ADAL" clId="{69DAEC06-AD68-497B-9D81-4C272D48177A}" dt="2022-10-19T14:08:07.266" v="43"/>
        <pc:sldMkLst>
          <pc:docMk/>
          <pc:sldMk cId="1002511331" sldId="302"/>
        </pc:sldMkLst>
        <pc:spChg chg="mod">
          <ac:chgData name="Cicone, Laura" userId="d60addc7-6562-4f44-a0de-68d71e52773b" providerId="ADAL" clId="{69DAEC06-AD68-497B-9D81-4C272D48177A}" dt="2022-10-19T14:08:07.266" v="43"/>
          <ac:spMkLst>
            <pc:docMk/>
            <pc:sldMk cId="1002511331" sldId="302"/>
            <ac:spMk id="4" creationId="{46BE5F69-E9BC-41C7-BF6B-EB4B224032B2}"/>
          </ac:spMkLst>
        </pc:spChg>
      </pc:sldChg>
      <pc:sldChg chg="del">
        <pc:chgData name="Cicone, Laura" userId="d60addc7-6562-4f44-a0de-68d71e52773b" providerId="ADAL" clId="{69DAEC06-AD68-497B-9D81-4C272D48177A}" dt="2022-11-15T15:02:11.393" v="437" actId="47"/>
        <pc:sldMkLst>
          <pc:docMk/>
          <pc:sldMk cId="1875973025" sldId="304"/>
        </pc:sldMkLst>
      </pc:sldChg>
      <pc:sldChg chg="add">
        <pc:chgData name="Cicone, Laura" userId="d60addc7-6562-4f44-a0de-68d71e52773b" providerId="ADAL" clId="{69DAEC06-AD68-497B-9D81-4C272D48177A}" dt="2022-10-25T15:48:28.620" v="435"/>
        <pc:sldMkLst>
          <pc:docMk/>
          <pc:sldMk cId="77395862" sldId="306"/>
        </pc:sldMkLst>
      </pc:sldChg>
      <pc:sldChg chg="modNotesTx">
        <pc:chgData name="Cicone, Laura" userId="d60addc7-6562-4f44-a0de-68d71e52773b" providerId="ADAL" clId="{69DAEC06-AD68-497B-9D81-4C272D48177A}" dt="2022-11-15T15:02:44.075" v="440" actId="20577"/>
        <pc:sldMkLst>
          <pc:docMk/>
          <pc:sldMk cId="1733086138" sldId="308"/>
        </pc:sldMkLst>
      </pc:sldChg>
    </pc:docChg>
  </pc:docChgLst>
  <pc:docChgLst>
    <pc:chgData name="Gibson, Thomas" userId="4b42d18a-f5dd-45ad-b5f3-020bdeec964b" providerId="ADAL" clId="{D0698824-A0A7-40E7-8A15-9EC25FA4ECE6}"/>
    <pc:docChg chg="modSld">
      <pc:chgData name="Gibson, Thomas" userId="4b42d18a-f5dd-45ad-b5f3-020bdeec964b" providerId="ADAL" clId="{D0698824-A0A7-40E7-8A15-9EC25FA4ECE6}" dt="2022-11-17T17:41:40.461" v="0"/>
      <pc:docMkLst>
        <pc:docMk/>
      </pc:docMkLst>
      <pc:sldChg chg="modNotesTx">
        <pc:chgData name="Gibson, Thomas" userId="4b42d18a-f5dd-45ad-b5f3-020bdeec964b" providerId="ADAL" clId="{D0698824-A0A7-40E7-8A15-9EC25FA4ECE6}" dt="2022-11-17T17:41:40.461" v="0"/>
        <pc:sldMkLst>
          <pc:docMk/>
          <pc:sldMk cId="620029347" sldId="311"/>
        </pc:sldMkLst>
      </pc:sldChg>
    </pc:docChg>
  </pc:docChgLst>
  <pc:docChgLst>
    <pc:chgData name="Sheth, Rohan" userId="0b6da9f0-4e13-4f6a-80ee-55c9a7700dcb" providerId="ADAL" clId="{EE25E4A4-C397-4273-A171-07751F2679B7}"/>
    <pc:docChg chg="custSel delSld modSld">
      <pc:chgData name="Sheth, Rohan" userId="0b6da9f0-4e13-4f6a-80ee-55c9a7700dcb" providerId="ADAL" clId="{EE25E4A4-C397-4273-A171-07751F2679B7}" dt="2022-12-07T20:55:35.507" v="16"/>
      <pc:docMkLst>
        <pc:docMk/>
      </pc:docMkLst>
      <pc:sldChg chg="modNotesTx">
        <pc:chgData name="Sheth, Rohan" userId="0b6da9f0-4e13-4f6a-80ee-55c9a7700dcb" providerId="ADAL" clId="{EE25E4A4-C397-4273-A171-07751F2679B7}" dt="2022-11-07T19:28:10.160" v="8" actId="20577"/>
        <pc:sldMkLst>
          <pc:docMk/>
          <pc:sldMk cId="1711352330" sldId="256"/>
        </pc:sldMkLst>
      </pc:sldChg>
      <pc:sldChg chg="del">
        <pc:chgData name="Sheth, Rohan" userId="0b6da9f0-4e13-4f6a-80ee-55c9a7700dcb" providerId="ADAL" clId="{EE25E4A4-C397-4273-A171-07751F2679B7}" dt="2022-11-07T19:28:14.518" v="9" actId="47"/>
        <pc:sldMkLst>
          <pc:docMk/>
          <pc:sldMk cId="3380238284" sldId="273"/>
        </pc:sldMkLst>
      </pc:sldChg>
      <pc:sldChg chg="modNotesTx">
        <pc:chgData name="Sheth, Rohan" userId="0b6da9f0-4e13-4f6a-80ee-55c9a7700dcb" providerId="ADAL" clId="{EE25E4A4-C397-4273-A171-07751F2679B7}" dt="2022-11-07T19:28:16.948" v="12"/>
        <pc:sldMkLst>
          <pc:docMk/>
          <pc:sldMk cId="65851916" sldId="278"/>
        </pc:sldMkLst>
      </pc:sldChg>
      <pc:sldChg chg="addSp delSp modSp mod">
        <pc:chgData name="Sheth, Rohan" userId="0b6da9f0-4e13-4f6a-80ee-55c9a7700dcb" providerId="ADAL" clId="{EE25E4A4-C397-4273-A171-07751F2679B7}" dt="2022-12-07T20:55:35.507" v="16"/>
        <pc:sldMkLst>
          <pc:docMk/>
          <pc:sldMk cId="77395862" sldId="306"/>
        </pc:sldMkLst>
        <pc:picChg chg="del">
          <ac:chgData name="Sheth, Rohan" userId="0b6da9f0-4e13-4f6a-80ee-55c9a7700dcb" providerId="ADAL" clId="{EE25E4A4-C397-4273-A171-07751F2679B7}" dt="2022-12-07T20:55:06.182" v="13" actId="478"/>
          <ac:picMkLst>
            <pc:docMk/>
            <pc:sldMk cId="77395862" sldId="306"/>
            <ac:picMk id="3" creationId="{D82025A8-C9E6-4796-9C09-8C2D1EE75679}"/>
          </ac:picMkLst>
        </pc:picChg>
        <pc:picChg chg="add del mod">
          <ac:chgData name="Sheth, Rohan" userId="0b6da9f0-4e13-4f6a-80ee-55c9a7700dcb" providerId="ADAL" clId="{EE25E4A4-C397-4273-A171-07751F2679B7}" dt="2022-12-07T20:55:35.111" v="15" actId="478"/>
          <ac:picMkLst>
            <pc:docMk/>
            <pc:sldMk cId="77395862" sldId="306"/>
            <ac:picMk id="11" creationId="{0646DD6D-8D9B-4810-9E0A-56506137F514}"/>
          </ac:picMkLst>
        </pc:picChg>
        <pc:picChg chg="add mod">
          <ac:chgData name="Sheth, Rohan" userId="0b6da9f0-4e13-4f6a-80ee-55c9a7700dcb" providerId="ADAL" clId="{EE25E4A4-C397-4273-A171-07751F2679B7}" dt="2022-12-07T20:55:35.507" v="16"/>
          <ac:picMkLst>
            <pc:docMk/>
            <pc:sldMk cId="77395862" sldId="306"/>
            <ac:picMk id="12" creationId="{756BFEE4-2FCA-4AA9-A71D-291925113C32}"/>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Downtown Fort Lauderdale Heliport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Downtown Fort Lauderdale Heliport, impacts for District 4,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Downtown Fort Lauderdale Heliport created 11 jobs earning $624 thousand in payroll, contributed $803 thousand in value added, and generated a total economic impact (output) of $1.2 million.</a:t>
            </a:r>
          </a:p>
          <a:p>
            <a:endParaRPr lang="en-US" dirty="0"/>
          </a:p>
          <a:p>
            <a:r>
              <a:rPr lang="en-US" dirty="0"/>
              <a:t>This includes direct impacts of 7 jobs earning $408 thousand in payroll, contributing $437 thousand in value added, and generating a total economic impact (output) of $554 thousand.</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4 jobs earning $216 thousand in payroll, contributing $366 thousand in value added, and generating a total economic impact (output) of $675 thousand.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15</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4 created 335,622 jobs earning $18.9 billion in payroll, contributed $32.0 billion in value added, and generated a total economic impact (output) of $60.5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21</a:t>
            </a:fld>
            <a:endParaRPr lang="en-US"/>
          </a:p>
        </p:txBody>
      </p:sp>
    </p:spTree>
    <p:extLst>
      <p:ext uri="{BB962C8B-B14F-4D97-AF65-F5344CB8AC3E}">
        <p14:creationId xmlns:p14="http://schemas.microsoft.com/office/powerpoint/2010/main" val="26121216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74.png"/><Relationship Id="rId4" Type="http://schemas.openxmlformats.org/officeDocument/2006/relationships/image" Target="../media/image73.png"/></Relationships>
</file>

<file path=ppt/slides/_rels/slide17.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75.png"/><Relationship Id="rId7" Type="http://schemas.openxmlformats.org/officeDocument/2006/relationships/image" Target="../media/image79.sv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8.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1.svg"/><Relationship Id="rId3" Type="http://schemas.openxmlformats.org/officeDocument/2006/relationships/image" Target="../media/image84.jpeg"/><Relationship Id="rId7" Type="http://schemas.openxmlformats.org/officeDocument/2006/relationships/image" Target="../media/image18.png"/><Relationship Id="rId12" Type="http://schemas.openxmlformats.org/officeDocument/2006/relationships/image" Target="../media/image90.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89.svg"/><Relationship Id="rId5" Type="http://schemas.openxmlformats.org/officeDocument/2006/relationships/image" Target="../media/image86.svg"/><Relationship Id="rId10" Type="http://schemas.openxmlformats.org/officeDocument/2006/relationships/image" Target="../media/image88.png"/><Relationship Id="rId4" Type="http://schemas.openxmlformats.org/officeDocument/2006/relationships/image" Target="../media/image85.png"/><Relationship Id="rId9" Type="http://schemas.openxmlformats.org/officeDocument/2006/relationships/image" Target="../media/image77.png"/></Relationships>
</file>

<file path=ppt/slides/_rels/slide19.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2.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0.png"/><Relationship Id="rId5" Type="http://schemas.openxmlformats.org/officeDocument/2006/relationships/image" Target="../media/image94.jpeg"/><Relationship Id="rId10" Type="http://schemas.openxmlformats.org/officeDocument/2006/relationships/image" Target="../media/image79.svg"/><Relationship Id="rId4" Type="http://schemas.openxmlformats.org/officeDocument/2006/relationships/image" Target="../media/image93.jpeg"/><Relationship Id="rId9" Type="http://schemas.openxmlformats.org/officeDocument/2006/relationships/image" Target="../media/image78.png"/><Relationship Id="rId14" Type="http://schemas.openxmlformats.org/officeDocument/2006/relationships/image" Target="../media/image83.svg"/></Relationships>
</file>

<file path=ppt/slides/_rels/slide20.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5.jpeg"/><Relationship Id="rId7" Type="http://schemas.openxmlformats.org/officeDocument/2006/relationships/image" Target="../media/image65.svg"/><Relationship Id="rId12" Type="http://schemas.openxmlformats.org/officeDocument/2006/relationships/image" Target="../media/image96.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7.jpg"/><Relationship Id="rId7" Type="http://schemas.openxmlformats.org/officeDocument/2006/relationships/image" Target="../media/image65.svg"/><Relationship Id="rId12" Type="http://schemas.openxmlformats.org/officeDocument/2006/relationships/image" Target="../media/image98.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Downtown Fort Lauderdale Heliport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2" name="Picture 11">
            <a:extLst>
              <a:ext uri="{FF2B5EF4-FFF2-40B4-BE49-F238E27FC236}">
                <a16:creationId xmlns:a16="http://schemas.microsoft.com/office/drawing/2014/main" id="{756BFEE4-2FCA-4AA9-A71D-291925113C32}"/>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773958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959518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7330861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Downtown Fort Lauderdale Heliport’s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l="11060" r="11060"/>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28539" y="524310"/>
            <a:ext cx="10515600" cy="1325563"/>
          </a:xfrm>
        </p:spPr>
        <p:txBody>
          <a:bodyPr/>
          <a:lstStyle/>
          <a:p>
            <a:r>
              <a:rPr lang="en-US" dirty="0"/>
              <a:t>TOTAL Downtown Fort Lauderdale</a:t>
            </a:r>
            <a:br>
              <a:rPr lang="en-US" dirty="0"/>
            </a:br>
            <a:r>
              <a:rPr lang="en-US" dirty="0"/>
              <a:t>Heliport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$624</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Thousand</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$803</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Thousand</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$1.2</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11</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9014" r="29014"/>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dirty="0">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dirty="0">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dirty="0">
                <a:solidFill>
                  <a:schemeClr val="accent4">
                    <a:lumMod val="75000"/>
                  </a:schemeClr>
                </a:solidFill>
                <a:latin typeface="Arial" panose="020B0604020202020204" pitchFamily="34" charset="0"/>
                <a:cs typeface="Arial" panose="020B0604020202020204" pitchFamily="34" charset="0"/>
              </a:rPr>
              <a:t>Economic</a:t>
            </a:r>
            <a:br>
              <a:rPr lang="en-US" sz="2100" b="1" dirty="0">
                <a:solidFill>
                  <a:schemeClr val="accent4">
                    <a:lumMod val="75000"/>
                  </a:schemeClr>
                </a:solidFill>
                <a:latin typeface="Arial" panose="020B0604020202020204" pitchFamily="34" charset="0"/>
                <a:cs typeface="Arial" panose="020B0604020202020204" pitchFamily="34" charset="0"/>
              </a:rPr>
            </a:br>
            <a:r>
              <a:rPr lang="en-US" sz="2100" b="1" dirty="0">
                <a:solidFill>
                  <a:schemeClr val="accent4">
                    <a:lumMod val="75000"/>
                  </a:schemeClr>
                </a:solidFill>
                <a:latin typeface="Arial" panose="020B0604020202020204" pitchFamily="34" charset="0"/>
                <a:cs typeface="Arial" panose="020B0604020202020204" pitchFamily="34" charset="0"/>
              </a:rPr>
              <a:t>Impact </a:t>
            </a:r>
            <a:r>
              <a:rPr lang="en-US" sz="1700" b="1" i="1" dirty="0">
                <a:solidFill>
                  <a:schemeClr val="accent4">
                    <a:lumMod val="75000"/>
                  </a:schemeClr>
                </a:solidFill>
                <a:latin typeface="Arial" panose="020B0604020202020204" pitchFamily="34" charset="0"/>
                <a:cs typeface="Arial" panose="020B0604020202020204" pitchFamily="34" charset="0"/>
              </a:rPr>
              <a:t>(Output)</a:t>
            </a:r>
          </a:p>
        </p:txBody>
      </p:sp>
      <p:sp>
        <p:nvSpPr>
          <p:cNvPr id="24" name="TextBox 23">
            <a:extLst>
              <a:ext uri="{FF2B5EF4-FFF2-40B4-BE49-F238E27FC236}">
                <a16:creationId xmlns:a16="http://schemas.microsoft.com/office/drawing/2014/main" id="{E3001689-6937-4992-9517-798E38B2A4FB}"/>
              </a:ext>
            </a:extLst>
          </p:cNvPr>
          <p:cNvSpPr txBox="1"/>
          <p:nvPr/>
        </p:nvSpPr>
        <p:spPr>
          <a:xfrm>
            <a:off x="4780722" y="6557175"/>
            <a:ext cx="3543864" cy="261610"/>
          </a:xfrm>
          <a:prstGeom prst="rect">
            <a:avLst/>
          </a:prstGeom>
          <a:noFill/>
        </p:spPr>
        <p:txBody>
          <a:bodyPr wrap="square" rtlCol="0">
            <a:spAutoFit/>
          </a:bodyPr>
          <a:lstStyle/>
          <a:p>
            <a:pPr algn="ctr"/>
            <a:r>
              <a:rPr lang="en-US" sz="1100" b="1" dirty="0">
                <a:solidFill>
                  <a:schemeClr val="accent1"/>
                </a:solidFill>
                <a:latin typeface="Arial" panose="020B0604020202020204" pitchFamily="34" charset="0"/>
                <a:cs typeface="Arial" panose="020B0604020202020204" pitchFamily="34" charset="0"/>
              </a:rPr>
              <a:t>Photo Credit: Fort Lauderdale Executive Airport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17486143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6660436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6200293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3720246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7817654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434AF267-1A10-484C-9DCB-5347D3B73CF2}"/>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3BD51F35-8B81-454E-A67B-DA3B94172627}"/>
              </a:ext>
            </a:extLst>
          </p:cNvPr>
          <p:cNvPicPr>
            <a:picLocks noChangeAspect="1"/>
          </p:cNvPicPr>
          <p:nvPr/>
        </p:nvPicPr>
        <p:blipFill>
          <a:blip r:embed="rId3">
            <a:extLst>
              <a:ext uri="{28A0092B-C50C-407E-A947-70E740481C1C}">
                <a14:useLocalDpi xmlns:a14="http://schemas.microsoft.com/office/drawing/2010/main" val="0"/>
              </a:ext>
            </a:extLst>
          </a:blip>
          <a:srcRect l="14968" r="14968"/>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4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$18.9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$32.0</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$60.5</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335,622</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73DB63A0-9478-4BD5-9EDD-EBA07E155D4E}"/>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
        <p:nvSpPr>
          <p:cNvPr id="26" name="TextBox 25">
            <a:extLst>
              <a:ext uri="{FF2B5EF4-FFF2-40B4-BE49-F238E27FC236}">
                <a16:creationId xmlns:a16="http://schemas.microsoft.com/office/drawing/2014/main" id="{4483BAF5-6CA7-43AC-9BB9-CC81DB635B64}"/>
              </a:ext>
            </a:extLst>
          </p:cNvPr>
          <p:cNvSpPr txBox="1"/>
          <p:nvPr/>
        </p:nvSpPr>
        <p:spPr>
          <a:xfrm>
            <a:off x="5861828" y="6596390"/>
            <a:ext cx="3543864" cy="261610"/>
          </a:xfrm>
          <a:prstGeom prst="rect">
            <a:avLst/>
          </a:prstGeom>
          <a:noFill/>
        </p:spPr>
        <p:txBody>
          <a:bodyPr wrap="square" rtlCol="0">
            <a:spAutoFit/>
          </a:bodyPr>
          <a:lstStyle/>
          <a:p>
            <a:pPr algn="ctr"/>
            <a:r>
              <a:rPr lang="en-US" sz="1100" b="1" dirty="0">
                <a:solidFill>
                  <a:schemeClr val="accent1"/>
                </a:solidFill>
                <a:latin typeface="Arial" panose="020B0604020202020204" pitchFamily="34" charset="0"/>
                <a:cs typeface="Arial" panose="020B0604020202020204" pitchFamily="34" charset="0"/>
              </a:rPr>
              <a:t>Photo Credit: Fort Lauderdale Executive Airport</a:t>
            </a:r>
          </a:p>
        </p:txBody>
      </p:sp>
    </p:spTree>
    <p:extLst>
      <p:ext uri="{BB962C8B-B14F-4D97-AF65-F5344CB8AC3E}">
        <p14:creationId xmlns:p14="http://schemas.microsoft.com/office/powerpoint/2010/main" val="19097639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2941</Words>
  <Application>Microsoft Office PowerPoint</Application>
  <PresentationFormat>Widescreen</PresentationFormat>
  <Paragraphs>184</Paragraphs>
  <Slides>22</Slides>
  <Notes>22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Trebuchet MS</vt:lpstr>
      <vt:lpstr>Office Theme</vt:lpstr>
      <vt:lpstr>Downtown Fort Lauderdale Heliport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Downtown Fort Lauderdale Heliport’s Total Economic Impact</vt:lpstr>
      <vt:lpstr>On-Airport Impacts</vt:lpstr>
      <vt:lpstr>Visitor Spending Impacts (Off-Airport)</vt:lpstr>
      <vt:lpstr>Airport Economic Impact Results</vt:lpstr>
      <vt:lpstr>TOTAL Downtown Fort Lauderdale Heliport Impacts</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4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7</cp:revision>
  <cp:lastPrinted>2022-08-15T20:19:31Z</cp:lastPrinted>
  <dcterms:created xsi:type="dcterms:W3CDTF">2021-10-14T00:15:48Z</dcterms:created>
  <dcterms:modified xsi:type="dcterms:W3CDTF">2022-12-07T20:55:38Z</dcterms:modified>
</cp:coreProperties>
</file>