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0B9B26-E2F0-46DF-891D-B50ACFA53840}" v="1" dt="2022-12-07T20:59:09.6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016" autoAdjust="0"/>
  </p:normalViewPr>
  <p:slideViewPr>
    <p:cSldViewPr snapToGrid="0">
      <p:cViewPr varScale="1">
        <p:scale>
          <a:sx n="97" d="100"/>
          <a:sy n="97" d="100"/>
        </p:scale>
        <p:origin x="1017"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9D89D116-0AE8-40DF-9DD7-A0CE01ED800D}"/>
    <pc:docChg chg="addSld delSld modSld">
      <pc:chgData name="Cicone, Laura" userId="d60addc7-6562-4f44-a0de-68d71e52773b" providerId="ADAL" clId="{9D89D116-0AE8-40DF-9DD7-A0CE01ED800D}" dt="2022-11-15T16:23:48.712" v="293" actId="47"/>
      <pc:docMkLst>
        <pc:docMk/>
      </pc:docMkLst>
      <pc:sldChg chg="modSp mod">
        <pc:chgData name="Cicone, Laura" userId="d60addc7-6562-4f44-a0de-68d71e52773b" providerId="ADAL" clId="{9D89D116-0AE8-40DF-9DD7-A0CE01ED800D}" dt="2022-10-19T14:26:26.088" v="0"/>
        <pc:sldMkLst>
          <pc:docMk/>
          <pc:sldMk cId="1711352330" sldId="256"/>
        </pc:sldMkLst>
        <pc:spChg chg="mod">
          <ac:chgData name="Cicone, Laura" userId="d60addc7-6562-4f44-a0de-68d71e52773b" providerId="ADAL" clId="{9D89D116-0AE8-40DF-9DD7-A0CE01ED800D}" dt="2022-10-19T14:26:26.088" v="0"/>
          <ac:spMkLst>
            <pc:docMk/>
            <pc:sldMk cId="1711352330" sldId="256"/>
            <ac:spMk id="3" creationId="{931932A1-7454-4B78-B394-3713697727FA}"/>
          </ac:spMkLst>
        </pc:spChg>
      </pc:sldChg>
      <pc:sldChg chg="del">
        <pc:chgData name="Cicone, Laura" userId="d60addc7-6562-4f44-a0de-68d71e52773b" providerId="ADAL" clId="{9D89D116-0AE8-40DF-9DD7-A0CE01ED800D}" dt="2022-10-25T16:00:46.293" v="285" actId="47"/>
        <pc:sldMkLst>
          <pc:docMk/>
          <pc:sldMk cId="4081035233" sldId="259"/>
        </pc:sldMkLst>
      </pc:sldChg>
      <pc:sldChg chg="del">
        <pc:chgData name="Cicone, Laura" userId="d60addc7-6562-4f44-a0de-68d71e52773b" providerId="ADAL" clId="{9D89D116-0AE8-40DF-9DD7-A0CE01ED800D}" dt="2022-11-15T16:23:48.712" v="293" actId="47"/>
        <pc:sldMkLst>
          <pc:docMk/>
          <pc:sldMk cId="3476258832" sldId="266"/>
        </pc:sldMkLst>
      </pc:sldChg>
      <pc:sldChg chg="modNotesTx">
        <pc:chgData name="Cicone, Laura" userId="d60addc7-6562-4f44-a0de-68d71e52773b" providerId="ADAL" clId="{9D89D116-0AE8-40DF-9DD7-A0CE01ED800D}" dt="2022-10-19T14:26:49.165" v="20" actId="20577"/>
        <pc:sldMkLst>
          <pc:docMk/>
          <pc:sldMk cId="412258708" sldId="270"/>
        </pc:sldMkLst>
      </pc:sldChg>
      <pc:sldChg chg="modSp mod modNotesTx">
        <pc:chgData name="Cicone, Laura" userId="d60addc7-6562-4f44-a0de-68d71e52773b" providerId="ADAL" clId="{9D89D116-0AE8-40DF-9DD7-A0CE01ED800D}" dt="2022-11-15T16:23:24.126" v="291"/>
        <pc:sldMkLst>
          <pc:docMk/>
          <pc:sldMk cId="3380238284" sldId="273"/>
        </pc:sldMkLst>
        <pc:spChg chg="mod">
          <ac:chgData name="Cicone, Laura" userId="d60addc7-6562-4f44-a0de-68d71e52773b" providerId="ADAL" clId="{9D89D116-0AE8-40DF-9DD7-A0CE01ED800D}" dt="2022-10-19T14:34:51.851" v="274" actId="1036"/>
          <ac:spMkLst>
            <pc:docMk/>
            <pc:sldMk cId="3380238284" sldId="273"/>
            <ac:spMk id="4" creationId="{A3560EF0-DF41-40A6-889B-45B12E8526AE}"/>
          </ac:spMkLst>
        </pc:spChg>
      </pc:sldChg>
      <pc:sldChg chg="del">
        <pc:chgData name="Cicone, Laura" userId="d60addc7-6562-4f44-a0de-68d71e52773b" providerId="ADAL" clId="{9D89D116-0AE8-40DF-9DD7-A0CE01ED800D}" dt="2022-11-15T16:23:48.712" v="293" actId="47"/>
        <pc:sldMkLst>
          <pc:docMk/>
          <pc:sldMk cId="1102559366" sldId="274"/>
        </pc:sldMkLst>
      </pc:sldChg>
      <pc:sldChg chg="del">
        <pc:chgData name="Cicone, Laura" userId="d60addc7-6562-4f44-a0de-68d71e52773b" providerId="ADAL" clId="{9D89D116-0AE8-40DF-9DD7-A0CE01ED800D}" dt="2022-10-19T14:35:03.820" v="278" actId="2696"/>
        <pc:sldMkLst>
          <pc:docMk/>
          <pc:sldMk cId="3015444443" sldId="277"/>
        </pc:sldMkLst>
      </pc:sldChg>
      <pc:sldChg chg="modSp mod modNotesTx">
        <pc:chgData name="Cicone, Laura" userId="d60addc7-6562-4f44-a0de-68d71e52773b" providerId="ADAL" clId="{9D89D116-0AE8-40DF-9DD7-A0CE01ED800D}" dt="2022-10-19T14:34:16.100" v="265" actId="20577"/>
        <pc:sldMkLst>
          <pc:docMk/>
          <pc:sldMk cId="65851916" sldId="278"/>
        </pc:sldMkLst>
        <pc:spChg chg="mod">
          <ac:chgData name="Cicone, Laura" userId="d60addc7-6562-4f44-a0de-68d71e52773b" providerId="ADAL" clId="{9D89D116-0AE8-40DF-9DD7-A0CE01ED800D}" dt="2022-10-19T14:27:04.634" v="40" actId="1036"/>
          <ac:spMkLst>
            <pc:docMk/>
            <pc:sldMk cId="65851916" sldId="278"/>
            <ac:spMk id="4" creationId="{46BE5F69-E9BC-41C7-BF6B-EB4B224032B2}"/>
          </ac:spMkLst>
        </pc:spChg>
        <pc:spChg chg="mod">
          <ac:chgData name="Cicone, Laura" userId="d60addc7-6562-4f44-a0de-68d71e52773b" providerId="ADAL" clId="{9D89D116-0AE8-40DF-9DD7-A0CE01ED800D}" dt="2022-10-19T14:30:06.746" v="67" actId="20577"/>
          <ac:spMkLst>
            <pc:docMk/>
            <pc:sldMk cId="65851916" sldId="278"/>
            <ac:spMk id="27" creationId="{1CF04D93-3E9C-4C93-BD11-1AB334ECA8EC}"/>
          </ac:spMkLst>
        </pc:spChg>
        <pc:spChg chg="mod">
          <ac:chgData name="Cicone, Laura" userId="d60addc7-6562-4f44-a0de-68d71e52773b" providerId="ADAL" clId="{9D89D116-0AE8-40DF-9DD7-A0CE01ED800D}" dt="2022-10-19T14:30:10.931" v="72" actId="20577"/>
          <ac:spMkLst>
            <pc:docMk/>
            <pc:sldMk cId="65851916" sldId="278"/>
            <ac:spMk id="28" creationId="{4A74CDCB-94E0-4602-A364-BEBAB933C949}"/>
          </ac:spMkLst>
        </pc:spChg>
        <pc:spChg chg="mod">
          <ac:chgData name="Cicone, Laura" userId="d60addc7-6562-4f44-a0de-68d71e52773b" providerId="ADAL" clId="{9D89D116-0AE8-40DF-9DD7-A0CE01ED800D}" dt="2022-10-19T14:30:14.555" v="78" actId="20577"/>
          <ac:spMkLst>
            <pc:docMk/>
            <pc:sldMk cId="65851916" sldId="278"/>
            <ac:spMk id="29" creationId="{C1505505-BB78-40E3-B8B6-4C8BE22EB53C}"/>
          </ac:spMkLst>
        </pc:spChg>
        <pc:spChg chg="mod">
          <ac:chgData name="Cicone, Laura" userId="d60addc7-6562-4f44-a0de-68d71e52773b" providerId="ADAL" clId="{9D89D116-0AE8-40DF-9DD7-A0CE01ED800D}" dt="2022-10-19T14:29:56.967" v="62" actId="1037"/>
          <ac:spMkLst>
            <pc:docMk/>
            <pc:sldMk cId="65851916" sldId="278"/>
            <ac:spMk id="34" creationId="{37703234-D993-4C43-91A3-E55AA7BD1D32}"/>
          </ac:spMkLst>
        </pc:spChg>
        <pc:picChg chg="mod">
          <ac:chgData name="Cicone, Laura" userId="d60addc7-6562-4f44-a0de-68d71e52773b" providerId="ADAL" clId="{9D89D116-0AE8-40DF-9DD7-A0CE01ED800D}" dt="2022-10-19T14:28:19.401" v="41" actId="14826"/>
          <ac:picMkLst>
            <pc:docMk/>
            <pc:sldMk cId="65851916" sldId="278"/>
            <ac:picMk id="23" creationId="{AE1DD9CA-8F8E-43F8-AB52-DC6B3C9FD08B}"/>
          </ac:picMkLst>
        </pc:picChg>
        <pc:picChg chg="mod">
          <ac:chgData name="Cicone, Laura" userId="d60addc7-6562-4f44-a0de-68d71e52773b" providerId="ADAL" clId="{9D89D116-0AE8-40DF-9DD7-A0CE01ED800D}" dt="2022-10-19T14:30:21.475" v="79" actId="14826"/>
          <ac:picMkLst>
            <pc:docMk/>
            <pc:sldMk cId="65851916" sldId="278"/>
            <ac:picMk id="25" creationId="{7133D1E7-FA07-44D0-9EB0-EA49F78B8931}"/>
          </ac:picMkLst>
        </pc:picChg>
      </pc:sldChg>
      <pc:sldChg chg="del modNotesTx">
        <pc:chgData name="Cicone, Laura" userId="d60addc7-6562-4f44-a0de-68d71e52773b" providerId="ADAL" clId="{9D89D116-0AE8-40DF-9DD7-A0CE01ED800D}" dt="2022-11-15T16:23:00.228" v="287" actId="47"/>
        <pc:sldMkLst>
          <pc:docMk/>
          <pc:sldMk cId="3393598430" sldId="286"/>
        </pc:sldMkLst>
      </pc:sldChg>
      <pc:sldChg chg="del">
        <pc:chgData name="Cicone, Laura" userId="d60addc7-6562-4f44-a0de-68d71e52773b" providerId="ADAL" clId="{9D89D116-0AE8-40DF-9DD7-A0CE01ED800D}" dt="2022-11-15T16:23:48.712" v="293" actId="47"/>
        <pc:sldMkLst>
          <pc:docMk/>
          <pc:sldMk cId="232077404" sldId="288"/>
        </pc:sldMkLst>
      </pc:sldChg>
      <pc:sldChg chg="del">
        <pc:chgData name="Cicone, Laura" userId="d60addc7-6562-4f44-a0de-68d71e52773b" providerId="ADAL" clId="{9D89D116-0AE8-40DF-9DD7-A0CE01ED800D}" dt="2022-11-15T16:23:48.712" v="293" actId="47"/>
        <pc:sldMkLst>
          <pc:docMk/>
          <pc:sldMk cId="536406714" sldId="289"/>
        </pc:sldMkLst>
      </pc:sldChg>
      <pc:sldChg chg="del">
        <pc:chgData name="Cicone, Laura" userId="d60addc7-6562-4f44-a0de-68d71e52773b" providerId="ADAL" clId="{9D89D116-0AE8-40DF-9DD7-A0CE01ED800D}" dt="2022-10-19T14:35:03.820" v="278" actId="2696"/>
        <pc:sldMkLst>
          <pc:docMk/>
          <pc:sldMk cId="848908219" sldId="295"/>
        </pc:sldMkLst>
      </pc:sldChg>
      <pc:sldChg chg="del">
        <pc:chgData name="Cicone, Laura" userId="d60addc7-6562-4f44-a0de-68d71e52773b" providerId="ADAL" clId="{9D89D116-0AE8-40DF-9DD7-A0CE01ED800D}" dt="2022-10-19T14:35:03.820" v="278" actId="2696"/>
        <pc:sldMkLst>
          <pc:docMk/>
          <pc:sldMk cId="2857163895" sldId="296"/>
        </pc:sldMkLst>
      </pc:sldChg>
      <pc:sldChg chg="del">
        <pc:chgData name="Cicone, Laura" userId="d60addc7-6562-4f44-a0de-68d71e52773b" providerId="ADAL" clId="{9D89D116-0AE8-40DF-9DD7-A0CE01ED800D}" dt="2022-10-19T14:35:10.423" v="279" actId="2696"/>
        <pc:sldMkLst>
          <pc:docMk/>
          <pc:sldMk cId="2730844521" sldId="297"/>
        </pc:sldMkLst>
      </pc:sldChg>
      <pc:sldChg chg="modSp mod">
        <pc:chgData name="Cicone, Laura" userId="d60addc7-6562-4f44-a0de-68d71e52773b" providerId="ADAL" clId="{9D89D116-0AE8-40DF-9DD7-A0CE01ED800D}" dt="2022-10-19T14:35:45.316" v="283" actId="18131"/>
        <pc:sldMkLst>
          <pc:docMk/>
          <pc:sldMk cId="1909763988" sldId="298"/>
        </pc:sldMkLst>
        <pc:picChg chg="mod modCrop">
          <ac:chgData name="Cicone, Laura" userId="d60addc7-6562-4f44-a0de-68d71e52773b" providerId="ADAL" clId="{9D89D116-0AE8-40DF-9DD7-A0CE01ED800D}" dt="2022-10-19T14:35:45.316" v="283" actId="18131"/>
          <ac:picMkLst>
            <pc:docMk/>
            <pc:sldMk cId="1909763988" sldId="298"/>
            <ac:picMk id="24" creationId="{3BD51F35-8B81-454E-A67B-DA3B94172627}"/>
          </ac:picMkLst>
        </pc:picChg>
      </pc:sldChg>
      <pc:sldChg chg="del">
        <pc:chgData name="Cicone, Laura" userId="d60addc7-6562-4f44-a0de-68d71e52773b" providerId="ADAL" clId="{9D89D116-0AE8-40DF-9DD7-A0CE01ED800D}" dt="2022-10-19T14:35:10.423" v="279" actId="2696"/>
        <pc:sldMkLst>
          <pc:docMk/>
          <pc:sldMk cId="3656542971" sldId="299"/>
        </pc:sldMkLst>
      </pc:sldChg>
      <pc:sldChg chg="del">
        <pc:chgData name="Cicone, Laura" userId="d60addc7-6562-4f44-a0de-68d71e52773b" providerId="ADAL" clId="{9D89D116-0AE8-40DF-9DD7-A0CE01ED800D}" dt="2022-10-19T14:35:10.423" v="279" actId="2696"/>
        <pc:sldMkLst>
          <pc:docMk/>
          <pc:sldMk cId="1174635175" sldId="300"/>
        </pc:sldMkLst>
      </pc:sldChg>
      <pc:sldChg chg="del">
        <pc:chgData name="Cicone, Laura" userId="d60addc7-6562-4f44-a0de-68d71e52773b" providerId="ADAL" clId="{9D89D116-0AE8-40DF-9DD7-A0CE01ED800D}" dt="2022-11-15T16:23:32.570" v="292" actId="47"/>
        <pc:sldMkLst>
          <pc:docMk/>
          <pc:sldMk cId="291782386" sldId="301"/>
        </pc:sldMkLst>
      </pc:sldChg>
      <pc:sldChg chg="del">
        <pc:chgData name="Cicone, Laura" userId="d60addc7-6562-4f44-a0de-68d71e52773b" providerId="ADAL" clId="{9D89D116-0AE8-40DF-9DD7-A0CE01ED800D}" dt="2022-11-15T16:22:49.112" v="286" actId="47"/>
        <pc:sldMkLst>
          <pc:docMk/>
          <pc:sldMk cId="1875973025" sldId="304"/>
        </pc:sldMkLst>
      </pc:sldChg>
      <pc:sldChg chg="add">
        <pc:chgData name="Cicone, Laura" userId="d60addc7-6562-4f44-a0de-68d71e52773b" providerId="ADAL" clId="{9D89D116-0AE8-40DF-9DD7-A0CE01ED800D}" dt="2022-10-25T16:00:42.989" v="284"/>
        <pc:sldMkLst>
          <pc:docMk/>
          <pc:sldMk cId="3726081086" sldId="306"/>
        </pc:sldMkLst>
      </pc:sldChg>
      <pc:sldChg chg="modNotesTx">
        <pc:chgData name="Cicone, Laura" userId="d60addc7-6562-4f44-a0de-68d71e52773b" providerId="ADAL" clId="{9D89D116-0AE8-40DF-9DD7-A0CE01ED800D}" dt="2022-11-15T16:23:07.659" v="289" actId="20577"/>
        <pc:sldMkLst>
          <pc:docMk/>
          <pc:sldMk cId="1472649473" sldId="308"/>
        </pc:sldMkLst>
      </pc:sldChg>
    </pc:docChg>
  </pc:docChgLst>
  <pc:docChgLst>
    <pc:chgData name="Merry, Meg" userId="52abaa17-2ab0-4519-8e41-45b524f6a3b3" providerId="ADAL" clId="{D2BE49A3-BB05-49A8-8B15-6592A5EF3578}"/>
    <pc:docChg chg="modSld">
      <pc:chgData name="Merry, Meg" userId="52abaa17-2ab0-4519-8e41-45b524f6a3b3" providerId="ADAL" clId="{D2BE49A3-BB05-49A8-8B15-6592A5EF3578}" dt="2022-11-08T17:18:17.644" v="8" actId="255"/>
      <pc:docMkLst>
        <pc:docMk/>
      </pc:docMkLst>
      <pc:sldChg chg="modSp mod">
        <pc:chgData name="Merry, Meg" userId="52abaa17-2ab0-4519-8e41-45b524f6a3b3" providerId="ADAL" clId="{D2BE49A3-BB05-49A8-8B15-6592A5EF3578}" dt="2022-11-08T17:18:12.302" v="7" actId="255"/>
        <pc:sldMkLst>
          <pc:docMk/>
          <pc:sldMk cId="1102559366" sldId="274"/>
        </pc:sldMkLst>
        <pc:spChg chg="mod">
          <ac:chgData name="Merry, Meg" userId="52abaa17-2ab0-4519-8e41-45b524f6a3b3" providerId="ADAL" clId="{D2BE49A3-BB05-49A8-8B15-6592A5EF3578}" dt="2022-11-08T17:18:12.302" v="7" actId="255"/>
          <ac:spMkLst>
            <pc:docMk/>
            <pc:sldMk cId="1102559366" sldId="274"/>
            <ac:spMk id="44" creationId="{E46410AA-9335-4C3E-AEEE-43614C70E64D}"/>
          </ac:spMkLst>
        </pc:spChg>
      </pc:sldChg>
      <pc:sldChg chg="modSp mod">
        <pc:chgData name="Merry, Meg" userId="52abaa17-2ab0-4519-8e41-45b524f6a3b3" providerId="ADAL" clId="{D2BE49A3-BB05-49A8-8B15-6592A5EF3578}" dt="2022-11-08T17:10:34.655" v="6" actId="18131"/>
        <pc:sldMkLst>
          <pc:docMk/>
          <pc:sldMk cId="65851916" sldId="278"/>
        </pc:sldMkLst>
        <pc:spChg chg="mod">
          <ac:chgData name="Merry, Meg" userId="52abaa17-2ab0-4519-8e41-45b524f6a3b3" providerId="ADAL" clId="{D2BE49A3-BB05-49A8-8B15-6592A5EF3578}" dt="2022-11-08T17:07:46.190" v="1" actId="255"/>
          <ac:spMkLst>
            <pc:docMk/>
            <pc:sldMk cId="65851916" sldId="278"/>
            <ac:spMk id="34" creationId="{37703234-D993-4C43-91A3-E55AA7BD1D32}"/>
          </ac:spMkLst>
        </pc:spChg>
        <pc:picChg chg="mod modCrop">
          <ac:chgData name="Merry, Meg" userId="52abaa17-2ab0-4519-8e41-45b524f6a3b3" providerId="ADAL" clId="{D2BE49A3-BB05-49A8-8B15-6592A5EF3578}" dt="2022-11-08T17:10:34.655" v="6" actId="18131"/>
          <ac:picMkLst>
            <pc:docMk/>
            <pc:sldMk cId="65851916" sldId="278"/>
            <ac:picMk id="25" creationId="{7133D1E7-FA07-44D0-9EB0-EA49F78B8931}"/>
          </ac:picMkLst>
        </pc:picChg>
      </pc:sldChg>
      <pc:sldChg chg="modSp mod">
        <pc:chgData name="Merry, Meg" userId="52abaa17-2ab0-4519-8e41-45b524f6a3b3" providerId="ADAL" clId="{D2BE49A3-BB05-49A8-8B15-6592A5EF3578}" dt="2022-11-08T17:18:17.644" v="8" actId="255"/>
        <pc:sldMkLst>
          <pc:docMk/>
          <pc:sldMk cId="1909763988" sldId="298"/>
        </pc:sldMkLst>
        <pc:spChg chg="mod">
          <ac:chgData name="Merry, Meg" userId="52abaa17-2ab0-4519-8e41-45b524f6a3b3" providerId="ADAL" clId="{D2BE49A3-BB05-49A8-8B15-6592A5EF3578}" dt="2022-11-08T17:18:17.644" v="8" actId="255"/>
          <ac:spMkLst>
            <pc:docMk/>
            <pc:sldMk cId="1909763988" sldId="298"/>
            <ac:spMk id="34" creationId="{49BEB672-5087-49D5-925B-410D7FCB2E0D}"/>
          </ac:spMkLst>
        </pc:spChg>
      </pc:sldChg>
    </pc:docChg>
  </pc:docChgLst>
  <pc:docChgLst>
    <pc:chgData name="Gibson, Thomas" userId="4b42d18a-f5dd-45ad-b5f3-020bdeec964b" providerId="ADAL" clId="{B8967309-7F7A-41C7-8A38-126245444773}"/>
    <pc:docChg chg="undo custSel modSld">
      <pc:chgData name="Gibson, Thomas" userId="4b42d18a-f5dd-45ad-b5f3-020bdeec964b" providerId="ADAL" clId="{B8967309-7F7A-41C7-8A38-126245444773}" dt="2022-11-17T18:02:05.499" v="2"/>
      <pc:docMkLst>
        <pc:docMk/>
      </pc:docMkLst>
      <pc:sldChg chg="modNotesTx">
        <pc:chgData name="Gibson, Thomas" userId="4b42d18a-f5dd-45ad-b5f3-020bdeec964b" providerId="ADAL" clId="{B8967309-7F7A-41C7-8A38-126245444773}" dt="2022-11-17T18:02:05.499" v="2"/>
        <pc:sldMkLst>
          <pc:docMk/>
          <pc:sldMk cId="3198167865" sldId="311"/>
        </pc:sldMkLst>
      </pc:sldChg>
    </pc:docChg>
  </pc:docChgLst>
  <pc:docChgLst>
    <pc:chgData name="Sheth, Rohan" userId="0b6da9f0-4e13-4f6a-80ee-55c9a7700dcb" providerId="ADAL" clId="{AB0B9B26-E2F0-46DF-891D-B50ACFA53840}"/>
    <pc:docChg chg="custSel modSld">
      <pc:chgData name="Sheth, Rohan" userId="0b6da9f0-4e13-4f6a-80ee-55c9a7700dcb" providerId="ADAL" clId="{AB0B9B26-E2F0-46DF-891D-B50ACFA53840}" dt="2022-12-07T20:59:09.621" v="38"/>
      <pc:docMkLst>
        <pc:docMk/>
      </pc:docMkLst>
      <pc:sldChg chg="modNotesTx">
        <pc:chgData name="Sheth, Rohan" userId="0b6da9f0-4e13-4f6a-80ee-55c9a7700dcb" providerId="ADAL" clId="{AB0B9B26-E2F0-46DF-891D-B50ACFA53840}" dt="2022-10-31T18:23:58.119" v="26" actId="20577"/>
        <pc:sldMkLst>
          <pc:docMk/>
          <pc:sldMk cId="1711352330" sldId="256"/>
        </pc:sldMkLst>
      </pc:sldChg>
      <pc:sldChg chg="addSp delSp modSp mod modAnim modNotesTx">
        <pc:chgData name="Sheth, Rohan" userId="0b6da9f0-4e13-4f6a-80ee-55c9a7700dcb" providerId="ADAL" clId="{AB0B9B26-E2F0-46DF-891D-B50ACFA53840}" dt="2022-10-31T18:24:20.753" v="33" actId="1076"/>
        <pc:sldMkLst>
          <pc:docMk/>
          <pc:sldMk cId="3380238284" sldId="273"/>
        </pc:sldMkLst>
        <pc:spChg chg="add del mod">
          <ac:chgData name="Sheth, Rohan" userId="0b6da9f0-4e13-4f6a-80ee-55c9a7700dcb" providerId="ADAL" clId="{AB0B9B26-E2F0-46DF-891D-B50ACFA53840}" dt="2022-10-31T18:24:05.495" v="28" actId="478"/>
          <ac:spMkLst>
            <pc:docMk/>
            <pc:sldMk cId="3380238284" sldId="273"/>
            <ac:spMk id="3" creationId="{F3A10FA1-FB09-46B5-8FA7-AF4DDC48A51A}"/>
          </ac:spMkLst>
        </pc:spChg>
        <pc:spChg chg="del">
          <ac:chgData name="Sheth, Rohan" userId="0b6da9f0-4e13-4f6a-80ee-55c9a7700dcb" providerId="ADAL" clId="{AB0B9B26-E2F0-46DF-891D-B50ACFA53840}" dt="2022-10-31T18:24:02.633" v="27" actId="478"/>
          <ac:spMkLst>
            <pc:docMk/>
            <pc:sldMk cId="3380238284" sldId="273"/>
            <ac:spMk id="4" creationId="{A3560EF0-DF41-40A6-889B-45B12E8526AE}"/>
          </ac:spMkLst>
        </pc:spChg>
        <pc:spChg chg="del">
          <ac:chgData name="Sheth, Rohan" userId="0b6da9f0-4e13-4f6a-80ee-55c9a7700dcb" providerId="ADAL" clId="{AB0B9B26-E2F0-46DF-891D-B50ACFA53840}" dt="2022-10-31T18:24:06.969" v="29" actId="478"/>
          <ac:spMkLst>
            <pc:docMk/>
            <pc:sldMk cId="3380238284" sldId="273"/>
            <ac:spMk id="5" creationId="{586496FA-FBA1-4991-B52E-BEE6274D1B8E}"/>
          </ac:spMkLst>
        </pc:spChg>
        <pc:spChg chg="add del mod">
          <ac:chgData name="Sheth, Rohan" userId="0b6da9f0-4e13-4f6a-80ee-55c9a7700dcb" providerId="ADAL" clId="{AB0B9B26-E2F0-46DF-891D-B50ACFA53840}" dt="2022-10-31T18:24:07.655" v="30" actId="478"/>
          <ac:spMkLst>
            <pc:docMk/>
            <pc:sldMk cId="3380238284" sldId="273"/>
            <ac:spMk id="7" creationId="{46C5FDAB-9669-4603-8FF3-A0789AC93DAB}"/>
          </ac:spMkLst>
        </pc:spChg>
        <pc:picChg chg="add mod">
          <ac:chgData name="Sheth, Rohan" userId="0b6da9f0-4e13-4f6a-80ee-55c9a7700dcb" providerId="ADAL" clId="{AB0B9B26-E2F0-46DF-891D-B50ACFA53840}" dt="2022-10-31T18:24:20.753" v="33" actId="1076"/>
          <ac:picMkLst>
            <pc:docMk/>
            <pc:sldMk cId="3380238284" sldId="273"/>
            <ac:picMk id="8" creationId="{25BE4007-392D-485E-A4F5-2082C4EDD099}"/>
          </ac:picMkLst>
        </pc:picChg>
      </pc:sldChg>
      <pc:sldChg chg="modNotesTx">
        <pc:chgData name="Sheth, Rohan" userId="0b6da9f0-4e13-4f6a-80ee-55c9a7700dcb" providerId="ADAL" clId="{AB0B9B26-E2F0-46DF-891D-B50ACFA53840}" dt="2022-11-07T19:39:32.797" v="36"/>
        <pc:sldMkLst>
          <pc:docMk/>
          <pc:sldMk cId="65851916" sldId="278"/>
        </pc:sldMkLst>
      </pc:sldChg>
      <pc:sldChg chg="modSp mod">
        <pc:chgData name="Sheth, Rohan" userId="0b6da9f0-4e13-4f6a-80ee-55c9a7700dcb" providerId="ADAL" clId="{AB0B9B26-E2F0-46DF-891D-B50ACFA53840}" dt="2022-10-20T01:35:06.661" v="15" actId="20577"/>
        <pc:sldMkLst>
          <pc:docMk/>
          <pc:sldMk cId="1002511331" sldId="302"/>
        </pc:sldMkLst>
        <pc:spChg chg="mod">
          <ac:chgData name="Sheth, Rohan" userId="0b6da9f0-4e13-4f6a-80ee-55c9a7700dcb" providerId="ADAL" clId="{AB0B9B26-E2F0-46DF-891D-B50ACFA53840}" dt="2022-10-20T01:35:06.661" v="15" actId="20577"/>
          <ac:spMkLst>
            <pc:docMk/>
            <pc:sldMk cId="1002511331" sldId="302"/>
            <ac:spMk id="4" creationId="{46BE5F69-E9BC-41C7-BF6B-EB4B224032B2}"/>
          </ac:spMkLst>
        </pc:spChg>
      </pc:sldChg>
      <pc:sldChg chg="addSp delSp modSp mod">
        <pc:chgData name="Sheth, Rohan" userId="0b6da9f0-4e13-4f6a-80ee-55c9a7700dcb" providerId="ADAL" clId="{AB0B9B26-E2F0-46DF-891D-B50ACFA53840}" dt="2022-12-07T20:59:09.621" v="38"/>
        <pc:sldMkLst>
          <pc:docMk/>
          <pc:sldMk cId="3726081086" sldId="306"/>
        </pc:sldMkLst>
        <pc:picChg chg="del">
          <ac:chgData name="Sheth, Rohan" userId="0b6da9f0-4e13-4f6a-80ee-55c9a7700dcb" providerId="ADAL" clId="{AB0B9B26-E2F0-46DF-891D-B50ACFA53840}" dt="2022-12-07T20:59:09.230" v="37" actId="478"/>
          <ac:picMkLst>
            <pc:docMk/>
            <pc:sldMk cId="3726081086" sldId="306"/>
            <ac:picMk id="3" creationId="{D82025A8-C9E6-4796-9C09-8C2D1EE75679}"/>
          </ac:picMkLst>
        </pc:picChg>
        <pc:picChg chg="add mod">
          <ac:chgData name="Sheth, Rohan" userId="0b6da9f0-4e13-4f6a-80ee-55c9a7700dcb" providerId="ADAL" clId="{AB0B9B26-E2F0-46DF-891D-B50ACFA53840}" dt="2022-12-07T20:59:09.621" v="38"/>
          <ac:picMkLst>
            <pc:docMk/>
            <pc:sldMk cId="3726081086" sldId="306"/>
            <ac:picMk id="11" creationId="{9D90A5F1-A3D3-45D4-AF78-8A02F3EB52A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Fort Lauderdale/Hollywood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Fort Lauderdale/Hollywood International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Fort Lauderdale/Hollywood International Airport created 110,047 jobs earning $5.0 billion in payroll, contributed $8.8 billion in value added, and generated a total economic impact (output) of $15.4 billion.</a:t>
            </a:r>
          </a:p>
          <a:p>
            <a:endParaRPr lang="en-US" dirty="0"/>
          </a:p>
          <a:p>
            <a:r>
              <a:rPr lang="en-US" dirty="0"/>
              <a:t>This includes direct impacts of 67,013 jobs earning $2.8 billion in payroll, contributing $4.9 billion in value added, and generating a total economic impact (output) of $8.2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43,034 jobs earning $2.2 billion in payroll, contributing $4.0 billion in value added, and generating a total economic impact (output) of $7.3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Fort Lauderdale/Hollywood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Fort Lauderdale/Hollywood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9D90A5F1-A3D3-45D4-AF78-8A02F3EB52AD}"/>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726081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264150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472649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Fort Lauderdale/Hollywood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893" t="13198" r="2" b="1522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33805"/>
            <a:ext cx="10515600" cy="1325563"/>
          </a:xfrm>
        </p:spPr>
        <p:txBody>
          <a:bodyPr/>
          <a:lstStyle/>
          <a:p>
            <a:r>
              <a:rPr lang="en-US" dirty="0"/>
              <a:t>TOTAL Fort Lauderdale/Hollywood </a:t>
            </a:r>
            <a:br>
              <a:rPr lang="en-US" dirty="0"/>
            </a:br>
            <a:r>
              <a:rPr lang="en-US" dirty="0"/>
              <a:t>International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$5.0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$8.8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$15.4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295954" y="4370372"/>
            <a:ext cx="2375415" cy="1123384"/>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110,047</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38" r="23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LL">
            <a:hlinkClick r:id="" action="ppaction://media"/>
            <a:extLst>
              <a:ext uri="{FF2B5EF4-FFF2-40B4-BE49-F238E27FC236}">
                <a16:creationId xmlns:a16="http://schemas.microsoft.com/office/drawing/2014/main" id="{25BE4007-392D-485E-A4F5-2082C4EDD09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9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057661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41992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198167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118740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8893635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rotWithShape="1">
          <a:blip r:embed="rId3">
            <a:extLst>
              <a:ext uri="{28A0092B-C50C-407E-A947-70E740481C1C}">
                <a14:useLocalDpi xmlns:a14="http://schemas.microsoft.com/office/drawing/2010/main" val="0"/>
              </a:ext>
            </a:extLst>
          </a:blip>
          <a:srcRect l="22666" t="19618" r="3078" b="3451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$18.9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$32.0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$60.5</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3013</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Fort Lauderdale/Hollywood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Fort Lauderdale/Hollywood International Airport’s Total Economic Impact</vt:lpstr>
      <vt:lpstr>On-Airport Impacts</vt:lpstr>
      <vt:lpstr>Visitor Spending Impacts (Off-Airport)</vt:lpstr>
      <vt:lpstr>Airport Economic Impact Results</vt:lpstr>
      <vt:lpstr>TOTAL Fort Lauderdale/Hollywood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2022-12-07T20:59:10Z</dcterms:modified>
</cp:coreProperties>
</file>