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5"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B52EC7B-7C5F-46EA-A5BF-6EE94F2FBA68}" v="1" dt="2022-12-07T21:20:01.33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5311" autoAdjust="0"/>
  </p:normalViewPr>
  <p:slideViewPr>
    <p:cSldViewPr snapToGrid="0">
      <p:cViewPr varScale="1">
        <p:scale>
          <a:sx n="96" d="100"/>
          <a:sy n="96" d="100"/>
        </p:scale>
        <p:origin x="1059" y="36"/>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ilaroski, Taylor" userId="808e8b38-dcd7-4790-8255-e9ab0a59a131" providerId="ADAL" clId="{2220B457-6D96-40E3-AB53-7A546C9517EE}"/>
    <pc:docChg chg="modSld">
      <pc:chgData name="Filaroski, Taylor" userId="808e8b38-dcd7-4790-8255-e9ab0a59a131" providerId="ADAL" clId="{2220B457-6D96-40E3-AB53-7A546C9517EE}" dt="2022-11-03T11:47:30.759" v="2" actId="14826"/>
      <pc:docMkLst>
        <pc:docMk/>
      </pc:docMkLst>
      <pc:sldChg chg="modSp mod">
        <pc:chgData name="Filaroski, Taylor" userId="808e8b38-dcd7-4790-8255-e9ab0a59a131" providerId="ADAL" clId="{2220B457-6D96-40E3-AB53-7A546C9517EE}" dt="2022-11-03T11:47:01.543" v="1" actId="14826"/>
        <pc:sldMkLst>
          <pc:docMk/>
          <pc:sldMk cId="65851916" sldId="278"/>
        </pc:sldMkLst>
        <pc:picChg chg="mod">
          <ac:chgData name="Filaroski, Taylor" userId="808e8b38-dcd7-4790-8255-e9ab0a59a131" providerId="ADAL" clId="{2220B457-6D96-40E3-AB53-7A546C9517EE}" dt="2022-11-03T11:46:26.438" v="0" actId="14826"/>
          <ac:picMkLst>
            <pc:docMk/>
            <pc:sldMk cId="65851916" sldId="278"/>
            <ac:picMk id="23" creationId="{AE1DD9CA-8F8E-43F8-AB52-DC6B3C9FD08B}"/>
          </ac:picMkLst>
        </pc:picChg>
        <pc:picChg chg="mod">
          <ac:chgData name="Filaroski, Taylor" userId="808e8b38-dcd7-4790-8255-e9ab0a59a131" providerId="ADAL" clId="{2220B457-6D96-40E3-AB53-7A546C9517EE}" dt="2022-11-03T11:47:01.543" v="1" actId="14826"/>
          <ac:picMkLst>
            <pc:docMk/>
            <pc:sldMk cId="65851916" sldId="278"/>
            <ac:picMk id="25" creationId="{7133D1E7-FA07-44D0-9EB0-EA49F78B8931}"/>
          </ac:picMkLst>
        </pc:picChg>
      </pc:sldChg>
      <pc:sldChg chg="modSp mod">
        <pc:chgData name="Filaroski, Taylor" userId="808e8b38-dcd7-4790-8255-e9ab0a59a131" providerId="ADAL" clId="{2220B457-6D96-40E3-AB53-7A546C9517EE}" dt="2022-11-03T11:47:30.759" v="2" actId="14826"/>
        <pc:sldMkLst>
          <pc:docMk/>
          <pc:sldMk cId="848908219" sldId="295"/>
        </pc:sldMkLst>
        <pc:picChg chg="mod">
          <ac:chgData name="Filaroski, Taylor" userId="808e8b38-dcd7-4790-8255-e9ab0a59a131" providerId="ADAL" clId="{2220B457-6D96-40E3-AB53-7A546C9517EE}" dt="2022-11-03T11:47:30.759" v="2" actId="14826"/>
          <ac:picMkLst>
            <pc:docMk/>
            <pc:sldMk cId="848908219" sldId="295"/>
            <ac:picMk id="24" creationId="{1626B609-2C65-4467-B199-99ADB73ADD48}"/>
          </ac:picMkLst>
        </pc:picChg>
      </pc:sldChg>
    </pc:docChg>
  </pc:docChgLst>
  <pc:docChgLst>
    <pc:chgData name="Cicone, Laura" userId="d60addc7-6562-4f44-a0de-68d71e52773b" providerId="ADAL" clId="{7B00AA46-332D-4B18-961E-73725D0E857D}"/>
    <pc:docChg chg="undo custSel addSld delSld modSld">
      <pc:chgData name="Cicone, Laura" userId="d60addc7-6562-4f44-a0de-68d71e52773b" providerId="ADAL" clId="{7B00AA46-332D-4B18-961E-73725D0E857D}" dt="2022-11-15T21:52:46.048" v="517" actId="47"/>
      <pc:docMkLst>
        <pc:docMk/>
      </pc:docMkLst>
      <pc:sldChg chg="modSp mod modNotesTx">
        <pc:chgData name="Cicone, Laura" userId="d60addc7-6562-4f44-a0de-68d71e52773b" providerId="ADAL" clId="{7B00AA46-332D-4B18-961E-73725D0E857D}" dt="2022-10-31T13:31:39.288" v="495" actId="20577"/>
        <pc:sldMkLst>
          <pc:docMk/>
          <pc:sldMk cId="1711352330" sldId="256"/>
        </pc:sldMkLst>
        <pc:spChg chg="mod">
          <ac:chgData name="Cicone, Laura" userId="d60addc7-6562-4f44-a0de-68d71e52773b" providerId="ADAL" clId="{7B00AA46-332D-4B18-961E-73725D0E857D}" dt="2022-10-18T15:02:25.672" v="32" actId="20577"/>
          <ac:spMkLst>
            <pc:docMk/>
            <pc:sldMk cId="1711352330" sldId="256"/>
            <ac:spMk id="3" creationId="{931932A1-7454-4B78-B394-3713697727FA}"/>
          </ac:spMkLst>
        </pc:spChg>
      </pc:sldChg>
      <pc:sldChg chg="del">
        <pc:chgData name="Cicone, Laura" userId="d60addc7-6562-4f44-a0de-68d71e52773b" providerId="ADAL" clId="{7B00AA46-332D-4B18-961E-73725D0E857D}" dt="2022-10-25T16:42:18.976" v="470" actId="47"/>
        <pc:sldMkLst>
          <pc:docMk/>
          <pc:sldMk cId="4081035233" sldId="259"/>
        </pc:sldMkLst>
      </pc:sldChg>
      <pc:sldChg chg="del">
        <pc:chgData name="Cicone, Laura" userId="d60addc7-6562-4f44-a0de-68d71e52773b" providerId="ADAL" clId="{7B00AA46-332D-4B18-961E-73725D0E857D}" dt="2022-11-15T21:52:46.048" v="517" actId="47"/>
        <pc:sldMkLst>
          <pc:docMk/>
          <pc:sldMk cId="3476258832" sldId="266"/>
        </pc:sldMkLst>
      </pc:sldChg>
      <pc:sldChg chg="modNotesTx">
        <pc:chgData name="Cicone, Laura" userId="d60addc7-6562-4f44-a0de-68d71e52773b" providerId="ADAL" clId="{7B00AA46-332D-4B18-961E-73725D0E857D}" dt="2022-10-18T15:04:38.041" v="143" actId="20577"/>
        <pc:sldMkLst>
          <pc:docMk/>
          <pc:sldMk cId="412258708" sldId="270"/>
        </pc:sldMkLst>
      </pc:sldChg>
      <pc:sldChg chg="addSp delSp modSp mod modAnim modNotesTx">
        <pc:chgData name="Cicone, Laura" userId="d60addc7-6562-4f44-a0de-68d71e52773b" providerId="ADAL" clId="{7B00AA46-332D-4B18-961E-73725D0E857D}" dt="2022-11-15T21:52:26.184" v="515"/>
        <pc:sldMkLst>
          <pc:docMk/>
          <pc:sldMk cId="3380238284" sldId="273"/>
        </pc:sldMkLst>
        <pc:spChg chg="add del mod">
          <ac:chgData name="Cicone, Laura" userId="d60addc7-6562-4f44-a0de-68d71e52773b" providerId="ADAL" clId="{7B00AA46-332D-4B18-961E-73725D0E857D}" dt="2022-10-31T13:31:48.129" v="497" actId="478"/>
          <ac:spMkLst>
            <pc:docMk/>
            <pc:sldMk cId="3380238284" sldId="273"/>
            <ac:spMk id="3" creationId="{E646AC70-EA18-4E14-A56D-CD3716495832}"/>
          </ac:spMkLst>
        </pc:spChg>
        <pc:spChg chg="del mod">
          <ac:chgData name="Cicone, Laura" userId="d60addc7-6562-4f44-a0de-68d71e52773b" providerId="ADAL" clId="{7B00AA46-332D-4B18-961E-73725D0E857D}" dt="2022-10-31T13:31:47.140" v="496" actId="478"/>
          <ac:spMkLst>
            <pc:docMk/>
            <pc:sldMk cId="3380238284" sldId="273"/>
            <ac:spMk id="4" creationId="{A3560EF0-DF41-40A6-889B-45B12E8526AE}"/>
          </ac:spMkLst>
        </pc:spChg>
        <pc:spChg chg="del">
          <ac:chgData name="Cicone, Laura" userId="d60addc7-6562-4f44-a0de-68d71e52773b" providerId="ADAL" clId="{7B00AA46-332D-4B18-961E-73725D0E857D}" dt="2022-10-31T13:31:49.387" v="498" actId="478"/>
          <ac:spMkLst>
            <pc:docMk/>
            <pc:sldMk cId="3380238284" sldId="273"/>
            <ac:spMk id="5" creationId="{586496FA-FBA1-4991-B52E-BEE6274D1B8E}"/>
          </ac:spMkLst>
        </pc:spChg>
        <pc:spChg chg="add del mod">
          <ac:chgData name="Cicone, Laura" userId="d60addc7-6562-4f44-a0de-68d71e52773b" providerId="ADAL" clId="{7B00AA46-332D-4B18-961E-73725D0E857D}" dt="2022-10-31T13:31:50.929" v="499" actId="478"/>
          <ac:spMkLst>
            <pc:docMk/>
            <pc:sldMk cId="3380238284" sldId="273"/>
            <ac:spMk id="7" creationId="{786E4002-5C88-4AFC-8FC3-D22C775258F1}"/>
          </ac:spMkLst>
        </pc:spChg>
        <pc:picChg chg="add mod">
          <ac:chgData name="Cicone, Laura" userId="d60addc7-6562-4f44-a0de-68d71e52773b" providerId="ADAL" clId="{7B00AA46-332D-4B18-961E-73725D0E857D}" dt="2022-10-31T13:32:07.737" v="503" actId="14100"/>
          <ac:picMkLst>
            <pc:docMk/>
            <pc:sldMk cId="3380238284" sldId="273"/>
            <ac:picMk id="8" creationId="{963BBC25-F174-457C-87B3-3CA46E7C2ED4}"/>
          </ac:picMkLst>
        </pc:picChg>
      </pc:sldChg>
      <pc:sldChg chg="del">
        <pc:chgData name="Cicone, Laura" userId="d60addc7-6562-4f44-a0de-68d71e52773b" providerId="ADAL" clId="{7B00AA46-332D-4B18-961E-73725D0E857D}" dt="2022-11-15T21:52:46.048" v="517" actId="47"/>
        <pc:sldMkLst>
          <pc:docMk/>
          <pc:sldMk cId="1102559366" sldId="274"/>
        </pc:sldMkLst>
      </pc:sldChg>
      <pc:sldChg chg="del">
        <pc:chgData name="Cicone, Laura" userId="d60addc7-6562-4f44-a0de-68d71e52773b" providerId="ADAL" clId="{7B00AA46-332D-4B18-961E-73725D0E857D}" dt="2022-10-18T15:15:17.103" v="464" actId="2696"/>
        <pc:sldMkLst>
          <pc:docMk/>
          <pc:sldMk cId="3015444443" sldId="277"/>
        </pc:sldMkLst>
      </pc:sldChg>
      <pc:sldChg chg="modSp mod modNotesTx">
        <pc:chgData name="Cicone, Laura" userId="d60addc7-6562-4f44-a0de-68d71e52773b" providerId="ADAL" clId="{7B00AA46-332D-4B18-961E-73725D0E857D}" dt="2022-10-18T15:13:49.127" v="403" actId="20577"/>
        <pc:sldMkLst>
          <pc:docMk/>
          <pc:sldMk cId="65851916" sldId="278"/>
        </pc:sldMkLst>
        <pc:spChg chg="mod">
          <ac:chgData name="Cicone, Laura" userId="d60addc7-6562-4f44-a0de-68d71e52773b" providerId="ADAL" clId="{7B00AA46-332D-4B18-961E-73725D0E857D}" dt="2022-10-18T15:04:56.178" v="171" actId="20577"/>
          <ac:spMkLst>
            <pc:docMk/>
            <pc:sldMk cId="65851916" sldId="278"/>
            <ac:spMk id="4" creationId="{46BE5F69-E9BC-41C7-BF6B-EB4B224032B2}"/>
          </ac:spMkLst>
        </pc:spChg>
        <pc:spChg chg="mod">
          <ac:chgData name="Cicone, Laura" userId="d60addc7-6562-4f44-a0de-68d71e52773b" providerId="ADAL" clId="{7B00AA46-332D-4B18-961E-73725D0E857D}" dt="2022-10-18T15:05:23.306" v="216" actId="20577"/>
          <ac:spMkLst>
            <pc:docMk/>
            <pc:sldMk cId="65851916" sldId="278"/>
            <ac:spMk id="27" creationId="{1CF04D93-3E9C-4C93-BD11-1AB334ECA8EC}"/>
          </ac:spMkLst>
        </pc:spChg>
        <pc:spChg chg="mod">
          <ac:chgData name="Cicone, Laura" userId="d60addc7-6562-4f44-a0de-68d71e52773b" providerId="ADAL" clId="{7B00AA46-332D-4B18-961E-73725D0E857D}" dt="2022-10-18T15:05:29.386" v="223" actId="20577"/>
          <ac:spMkLst>
            <pc:docMk/>
            <pc:sldMk cId="65851916" sldId="278"/>
            <ac:spMk id="28" creationId="{4A74CDCB-94E0-4602-A364-BEBAB933C949}"/>
          </ac:spMkLst>
        </pc:spChg>
        <pc:spChg chg="mod">
          <ac:chgData name="Cicone, Laura" userId="d60addc7-6562-4f44-a0de-68d71e52773b" providerId="ADAL" clId="{7B00AA46-332D-4B18-961E-73725D0E857D}" dt="2022-10-18T15:05:40.510" v="230" actId="20577"/>
          <ac:spMkLst>
            <pc:docMk/>
            <pc:sldMk cId="65851916" sldId="278"/>
            <ac:spMk id="29" creationId="{C1505505-BB78-40E3-B8B6-4C8BE22EB53C}"/>
          </ac:spMkLst>
        </pc:spChg>
        <pc:spChg chg="mod">
          <ac:chgData name="Cicone, Laura" userId="d60addc7-6562-4f44-a0de-68d71e52773b" providerId="ADAL" clId="{7B00AA46-332D-4B18-961E-73725D0E857D}" dt="2022-10-18T15:05:15.629" v="209" actId="20577"/>
          <ac:spMkLst>
            <pc:docMk/>
            <pc:sldMk cId="65851916" sldId="278"/>
            <ac:spMk id="34" creationId="{37703234-D993-4C43-91A3-E55AA7BD1D32}"/>
          </ac:spMkLst>
        </pc:spChg>
        <pc:picChg chg="mod">
          <ac:chgData name="Cicone, Laura" userId="d60addc7-6562-4f44-a0de-68d71e52773b" providerId="ADAL" clId="{7B00AA46-332D-4B18-961E-73725D0E857D}" dt="2022-10-18T15:06:30.952" v="234" actId="14826"/>
          <ac:picMkLst>
            <pc:docMk/>
            <pc:sldMk cId="65851916" sldId="278"/>
            <ac:picMk id="23" creationId="{AE1DD9CA-8F8E-43F8-AB52-DC6B3C9FD08B}"/>
          </ac:picMkLst>
        </pc:picChg>
        <pc:picChg chg="mod">
          <ac:chgData name="Cicone, Laura" userId="d60addc7-6562-4f44-a0de-68d71e52773b" providerId="ADAL" clId="{7B00AA46-332D-4B18-961E-73725D0E857D}" dt="2022-10-18T15:07:04.509" v="238" actId="14826"/>
          <ac:picMkLst>
            <pc:docMk/>
            <pc:sldMk cId="65851916" sldId="278"/>
            <ac:picMk id="25" creationId="{7133D1E7-FA07-44D0-9EB0-EA49F78B8931}"/>
          </ac:picMkLst>
        </pc:picChg>
      </pc:sldChg>
      <pc:sldChg chg="del modNotesTx">
        <pc:chgData name="Cicone, Laura" userId="d60addc7-6562-4f44-a0de-68d71e52773b" providerId="ADAL" clId="{7B00AA46-332D-4B18-961E-73725D0E857D}" dt="2022-11-15T21:46:43.004" v="506" actId="47"/>
        <pc:sldMkLst>
          <pc:docMk/>
          <pc:sldMk cId="3393598430" sldId="286"/>
        </pc:sldMkLst>
      </pc:sldChg>
      <pc:sldChg chg="del">
        <pc:chgData name="Cicone, Laura" userId="d60addc7-6562-4f44-a0de-68d71e52773b" providerId="ADAL" clId="{7B00AA46-332D-4B18-961E-73725D0E857D}" dt="2022-11-15T21:52:46.048" v="517" actId="47"/>
        <pc:sldMkLst>
          <pc:docMk/>
          <pc:sldMk cId="232077404" sldId="288"/>
        </pc:sldMkLst>
      </pc:sldChg>
      <pc:sldChg chg="del">
        <pc:chgData name="Cicone, Laura" userId="d60addc7-6562-4f44-a0de-68d71e52773b" providerId="ADAL" clId="{7B00AA46-332D-4B18-961E-73725D0E857D}" dt="2022-11-15T21:52:46.048" v="517" actId="47"/>
        <pc:sldMkLst>
          <pc:docMk/>
          <pc:sldMk cId="536406714" sldId="289"/>
        </pc:sldMkLst>
      </pc:sldChg>
      <pc:sldChg chg="modSp">
        <pc:chgData name="Cicone, Laura" userId="d60addc7-6562-4f44-a0de-68d71e52773b" providerId="ADAL" clId="{7B00AA46-332D-4B18-961E-73725D0E857D}" dt="2022-10-18T15:15:55.761" v="468" actId="14826"/>
        <pc:sldMkLst>
          <pc:docMk/>
          <pc:sldMk cId="848908219" sldId="295"/>
        </pc:sldMkLst>
        <pc:picChg chg="mod">
          <ac:chgData name="Cicone, Laura" userId="d60addc7-6562-4f44-a0de-68d71e52773b" providerId="ADAL" clId="{7B00AA46-332D-4B18-961E-73725D0E857D}" dt="2022-10-18T15:15:55.761" v="468" actId="14826"/>
          <ac:picMkLst>
            <pc:docMk/>
            <pc:sldMk cId="848908219" sldId="295"/>
            <ac:picMk id="24" creationId="{1626B609-2C65-4467-B199-99ADB73ADD48}"/>
          </ac:picMkLst>
        </pc:picChg>
      </pc:sldChg>
      <pc:sldChg chg="del">
        <pc:chgData name="Cicone, Laura" userId="d60addc7-6562-4f44-a0de-68d71e52773b" providerId="ADAL" clId="{7B00AA46-332D-4B18-961E-73725D0E857D}" dt="2022-10-18T15:15:13.102" v="463" actId="2696"/>
        <pc:sldMkLst>
          <pc:docMk/>
          <pc:sldMk cId="2857163895" sldId="296"/>
        </pc:sldMkLst>
      </pc:sldChg>
      <pc:sldChg chg="del">
        <pc:chgData name="Cicone, Laura" userId="d60addc7-6562-4f44-a0de-68d71e52773b" providerId="ADAL" clId="{7B00AA46-332D-4B18-961E-73725D0E857D}" dt="2022-10-18T15:15:13.102" v="463" actId="2696"/>
        <pc:sldMkLst>
          <pc:docMk/>
          <pc:sldMk cId="2730844521" sldId="297"/>
        </pc:sldMkLst>
      </pc:sldChg>
      <pc:sldChg chg="del">
        <pc:chgData name="Cicone, Laura" userId="d60addc7-6562-4f44-a0de-68d71e52773b" providerId="ADAL" clId="{7B00AA46-332D-4B18-961E-73725D0E857D}" dt="2022-10-18T15:15:13.102" v="463" actId="2696"/>
        <pc:sldMkLst>
          <pc:docMk/>
          <pc:sldMk cId="1909763988" sldId="298"/>
        </pc:sldMkLst>
      </pc:sldChg>
      <pc:sldChg chg="del">
        <pc:chgData name="Cicone, Laura" userId="d60addc7-6562-4f44-a0de-68d71e52773b" providerId="ADAL" clId="{7B00AA46-332D-4B18-961E-73725D0E857D}" dt="2022-10-18T15:15:13.102" v="463" actId="2696"/>
        <pc:sldMkLst>
          <pc:docMk/>
          <pc:sldMk cId="3656542971" sldId="299"/>
        </pc:sldMkLst>
      </pc:sldChg>
      <pc:sldChg chg="del">
        <pc:chgData name="Cicone, Laura" userId="d60addc7-6562-4f44-a0de-68d71e52773b" providerId="ADAL" clId="{7B00AA46-332D-4B18-961E-73725D0E857D}" dt="2022-10-18T15:15:13.102" v="463" actId="2696"/>
        <pc:sldMkLst>
          <pc:docMk/>
          <pc:sldMk cId="1174635175" sldId="300"/>
        </pc:sldMkLst>
      </pc:sldChg>
      <pc:sldChg chg="del">
        <pc:chgData name="Cicone, Laura" userId="d60addc7-6562-4f44-a0de-68d71e52773b" providerId="ADAL" clId="{7B00AA46-332D-4B18-961E-73725D0E857D}" dt="2022-11-15T21:52:34.943" v="516" actId="47"/>
        <pc:sldMkLst>
          <pc:docMk/>
          <pc:sldMk cId="291782386" sldId="301"/>
        </pc:sldMkLst>
      </pc:sldChg>
      <pc:sldChg chg="modSp mod">
        <pc:chgData name="Cicone, Laura" userId="d60addc7-6562-4f44-a0de-68d71e52773b" providerId="ADAL" clId="{7B00AA46-332D-4B18-961E-73725D0E857D}" dt="2022-10-18T15:04:16.426" v="93" actId="20577"/>
        <pc:sldMkLst>
          <pc:docMk/>
          <pc:sldMk cId="1002511331" sldId="302"/>
        </pc:sldMkLst>
        <pc:spChg chg="mod">
          <ac:chgData name="Cicone, Laura" userId="d60addc7-6562-4f44-a0de-68d71e52773b" providerId="ADAL" clId="{7B00AA46-332D-4B18-961E-73725D0E857D}" dt="2022-10-18T15:04:16.426" v="93" actId="20577"/>
          <ac:spMkLst>
            <pc:docMk/>
            <pc:sldMk cId="1002511331" sldId="302"/>
            <ac:spMk id="4" creationId="{46BE5F69-E9BC-41C7-BF6B-EB4B224032B2}"/>
          </ac:spMkLst>
        </pc:spChg>
      </pc:sldChg>
      <pc:sldChg chg="del">
        <pc:chgData name="Cicone, Laura" userId="d60addc7-6562-4f44-a0de-68d71e52773b" providerId="ADAL" clId="{7B00AA46-332D-4B18-961E-73725D0E857D}" dt="2022-11-15T21:46:33.297" v="505" actId="47"/>
        <pc:sldMkLst>
          <pc:docMk/>
          <pc:sldMk cId="1875973025" sldId="304"/>
        </pc:sldMkLst>
      </pc:sldChg>
      <pc:sldChg chg="add">
        <pc:chgData name="Cicone, Laura" userId="d60addc7-6562-4f44-a0de-68d71e52773b" providerId="ADAL" clId="{7B00AA46-332D-4B18-961E-73725D0E857D}" dt="2022-10-25T16:42:14.508" v="469"/>
        <pc:sldMkLst>
          <pc:docMk/>
          <pc:sldMk cId="2393811552" sldId="306"/>
        </pc:sldMkLst>
      </pc:sldChg>
      <pc:sldChg chg="modNotesTx">
        <pc:chgData name="Cicone, Laura" userId="d60addc7-6562-4f44-a0de-68d71e52773b" providerId="ADAL" clId="{7B00AA46-332D-4B18-961E-73725D0E857D}" dt="2022-11-15T21:46:50.221" v="508" actId="20577"/>
        <pc:sldMkLst>
          <pc:docMk/>
          <pc:sldMk cId="2618782034" sldId="308"/>
        </pc:sldMkLst>
      </pc:sldChg>
    </pc:docChg>
  </pc:docChgLst>
  <pc:docChgLst>
    <pc:chgData name="Sheth, Rohan" userId="0b6da9f0-4e13-4f6a-80ee-55c9a7700dcb" providerId="ADAL" clId="{9B52EC7B-7C5F-46EA-A5BF-6EE94F2FBA68}"/>
    <pc:docChg chg="custSel modSld">
      <pc:chgData name="Sheth, Rohan" userId="0b6da9f0-4e13-4f6a-80ee-55c9a7700dcb" providerId="ADAL" clId="{9B52EC7B-7C5F-46EA-A5BF-6EE94F2FBA68}" dt="2022-12-07T21:20:01.337" v="7"/>
      <pc:docMkLst>
        <pc:docMk/>
      </pc:docMkLst>
      <pc:sldChg chg="modNotesTx">
        <pc:chgData name="Sheth, Rohan" userId="0b6da9f0-4e13-4f6a-80ee-55c9a7700dcb" providerId="ADAL" clId="{9B52EC7B-7C5F-46EA-A5BF-6EE94F2FBA68}" dt="2022-11-16T20:49:19.294" v="5" actId="20577"/>
        <pc:sldMkLst>
          <pc:docMk/>
          <pc:sldMk cId="1277495423" sldId="262"/>
        </pc:sldMkLst>
      </pc:sldChg>
      <pc:sldChg chg="modNotesTx">
        <pc:chgData name="Sheth, Rohan" userId="0b6da9f0-4e13-4f6a-80ee-55c9a7700dcb" providerId="ADAL" clId="{9B52EC7B-7C5F-46EA-A5BF-6EE94F2FBA68}" dt="2022-11-07T20:31:52.332" v="2"/>
        <pc:sldMkLst>
          <pc:docMk/>
          <pc:sldMk cId="65851916" sldId="278"/>
        </pc:sldMkLst>
      </pc:sldChg>
      <pc:sldChg chg="addSp delSp modSp mod">
        <pc:chgData name="Sheth, Rohan" userId="0b6da9f0-4e13-4f6a-80ee-55c9a7700dcb" providerId="ADAL" clId="{9B52EC7B-7C5F-46EA-A5BF-6EE94F2FBA68}" dt="2022-12-07T21:20:01.337" v="7"/>
        <pc:sldMkLst>
          <pc:docMk/>
          <pc:sldMk cId="2393811552" sldId="306"/>
        </pc:sldMkLst>
        <pc:picChg chg="del">
          <ac:chgData name="Sheth, Rohan" userId="0b6da9f0-4e13-4f6a-80ee-55c9a7700dcb" providerId="ADAL" clId="{9B52EC7B-7C5F-46EA-A5BF-6EE94F2FBA68}" dt="2022-12-07T21:20:00.986" v="6" actId="478"/>
          <ac:picMkLst>
            <pc:docMk/>
            <pc:sldMk cId="2393811552" sldId="306"/>
            <ac:picMk id="3" creationId="{D82025A8-C9E6-4796-9C09-8C2D1EE75679}"/>
          </ac:picMkLst>
        </pc:picChg>
        <pc:picChg chg="add mod">
          <ac:chgData name="Sheth, Rohan" userId="0b6da9f0-4e13-4f6a-80ee-55c9a7700dcb" providerId="ADAL" clId="{9B52EC7B-7C5F-46EA-A5BF-6EE94F2FBA68}" dt="2022-12-07T21:20:01.337" v="7"/>
          <ac:picMkLst>
            <pc:docMk/>
            <pc:sldMk cId="2393811552" sldId="306"/>
            <ac:picMk id="11" creationId="{EC41BB94-0488-44DC-AFE3-78255C06B6DA}"/>
          </ac:picMkLst>
        </pc:picChg>
      </pc:sldChg>
      <pc:sldChg chg="modNotesTx">
        <pc:chgData name="Sheth, Rohan" userId="0b6da9f0-4e13-4f6a-80ee-55c9a7700dcb" providerId="ADAL" clId="{9B52EC7B-7C5F-46EA-A5BF-6EE94F2FBA68}" dt="2022-11-16T20:49:00.113" v="4"/>
        <pc:sldMkLst>
          <pc:docMk/>
          <pc:sldMk cId="2898663485" sldId="311"/>
        </pc:sldMkLst>
      </pc:sldChg>
    </pc:docChg>
  </pc:docChgLst>
  <pc:docChgLst>
    <pc:chgData name="Robinson, Jennifer" userId="565b6b42-ad9f-4b87-991b-4061de8dfafc" providerId="ADAL" clId="{CB043A27-ADD3-4F76-9164-50CFECBCD9FB}"/>
    <pc:docChg chg="modSld">
      <pc:chgData name="Robinson, Jennifer" userId="565b6b42-ad9f-4b87-991b-4061de8dfafc" providerId="ADAL" clId="{CB043A27-ADD3-4F76-9164-50CFECBCD9FB}" dt="2022-11-08T19:33:57.029" v="3" actId="255"/>
      <pc:docMkLst>
        <pc:docMk/>
      </pc:docMkLst>
      <pc:sldChg chg="modSp mod">
        <pc:chgData name="Robinson, Jennifer" userId="565b6b42-ad9f-4b87-991b-4061de8dfafc" providerId="ADAL" clId="{CB043A27-ADD3-4F76-9164-50CFECBCD9FB}" dt="2022-11-08T19:33:34.244" v="2" actId="255"/>
        <pc:sldMkLst>
          <pc:docMk/>
          <pc:sldMk cId="1102559366" sldId="274"/>
        </pc:sldMkLst>
        <pc:spChg chg="mod">
          <ac:chgData name="Robinson, Jennifer" userId="565b6b42-ad9f-4b87-991b-4061de8dfafc" providerId="ADAL" clId="{CB043A27-ADD3-4F76-9164-50CFECBCD9FB}" dt="2022-11-08T19:33:34.244" v="2" actId="255"/>
          <ac:spMkLst>
            <pc:docMk/>
            <pc:sldMk cId="1102559366" sldId="274"/>
            <ac:spMk id="44" creationId="{E46410AA-9335-4C3E-AEEE-43614C70E64D}"/>
          </ac:spMkLst>
        </pc:spChg>
      </pc:sldChg>
      <pc:sldChg chg="modSp mod">
        <pc:chgData name="Robinson, Jennifer" userId="565b6b42-ad9f-4b87-991b-4061de8dfafc" providerId="ADAL" clId="{CB043A27-ADD3-4F76-9164-50CFECBCD9FB}" dt="2022-11-08T19:33:57.029" v="3" actId="255"/>
        <pc:sldMkLst>
          <pc:docMk/>
          <pc:sldMk cId="848908219" sldId="295"/>
        </pc:sldMkLst>
        <pc:spChg chg="mod">
          <ac:chgData name="Robinson, Jennifer" userId="565b6b42-ad9f-4b87-991b-4061de8dfafc" providerId="ADAL" clId="{CB043A27-ADD3-4F76-9164-50CFECBCD9FB}" dt="2022-11-08T19:33:57.029" v="3" actId="255"/>
          <ac:spMkLst>
            <pc:docMk/>
            <pc:sldMk cId="848908219" sldId="295"/>
            <ac:spMk id="34" creationId="{49BEB672-5087-49D5-925B-410D7FCB2E0D}"/>
          </ac:spMkLst>
        </pc:spChg>
      </pc:sldChg>
      <pc:sldChg chg="modSp mod">
        <pc:chgData name="Robinson, Jennifer" userId="565b6b42-ad9f-4b87-991b-4061de8dfafc" providerId="ADAL" clId="{CB043A27-ADD3-4F76-9164-50CFECBCD9FB}" dt="2022-11-08T19:32:57.374" v="1" actId="20577"/>
        <pc:sldMkLst>
          <pc:docMk/>
          <pc:sldMk cId="1002511331" sldId="302"/>
        </pc:sldMkLst>
        <pc:spChg chg="mod">
          <ac:chgData name="Robinson, Jennifer" userId="565b6b42-ad9f-4b87-991b-4061de8dfafc" providerId="ADAL" clId="{CB043A27-ADD3-4F76-9164-50CFECBCD9FB}" dt="2022-11-08T19:32:57.374" v="1" actId="20577"/>
          <ac:spMkLst>
            <pc:docMk/>
            <pc:sldMk cId="1002511331" sldId="302"/>
            <ac:spMk id="4" creationId="{46BE5F69-E9BC-41C7-BF6B-EB4B224032B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The Florida</a:t>
            </a:r>
            <a:r>
              <a:rPr lang="en-US" sz="2400"/>
              <a:t> Aviation Economic Impact Study included over 125 </a:t>
            </a:r>
            <a:r>
              <a:rPr lang="en-US" sz="2400" spc="-1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Williston Municipal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The following slides summarizes impacts for Williston Municipal Airport, impacts for District 2.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Williston Municipal Airport created 3,311 jobs earning $203 million in payroll, contributed $377 million in value added, and generated a total economic impact (output) of $859 million.</a:t>
            </a:r>
          </a:p>
          <a:p>
            <a:endParaRPr lang="en-US"/>
          </a:p>
          <a:p>
            <a:r>
              <a:rPr lang="en-US"/>
              <a:t>This includes direct impacts of 1,345 jobs earning $93.5 million in payroll, contributing $181 million in value added, and generating a total economic impact (output) of $491 million.</a:t>
            </a:r>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This also includes multiplier impacts of 1,966 jobs earning $110 million in payroll, contributing $196 million in value added, and generating a total economic impact (output) of $368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b="0" dirty="0"/>
              <a:t>This slide shows the flight route map for Williston Municipal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a:p>
            <a:pPr marL="0" indent="0">
              <a:buFont typeface="Arial" panose="020B0604020202020204" pitchFamily="34" charset="0"/>
              <a:buNone/>
            </a:pPr>
            <a:endParaRPr lang="en-US" b="0" dirty="0"/>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dirty="0"/>
              <a:t>cannot</a:t>
            </a:r>
            <a:r>
              <a:rPr lang="en-US" i="0" dirty="0"/>
              <a:t> be analyzed at the individual airport level, which is why they are only presented at the District and statewide level.</a:t>
            </a:r>
            <a:endParaRPr lang="en-US" dirty="0"/>
          </a:p>
          <a:p>
            <a:pPr defTabSz="931774">
              <a:defRPr/>
            </a:pPr>
            <a:endParaRPr lang="en-US" dirty="0"/>
          </a:p>
          <a:p>
            <a:pPr defTabSz="931774">
              <a:defRPr/>
            </a:pPr>
            <a:r>
              <a:rPr lang="en-US" dirty="0"/>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dirty="0"/>
          </a:p>
          <a:p>
            <a:pPr defTabSz="931774">
              <a:defRPr/>
            </a:pPr>
            <a:r>
              <a:rPr lang="en-US" dirty="0"/>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dirty="0"/>
          </a:p>
          <a:p>
            <a:pPr defTabSz="931774">
              <a:defRPr/>
            </a:pPr>
            <a:r>
              <a:rPr lang="en-US" dirty="0"/>
              <a:t>Finally, the industry reliance impacts analysis assesses the economic impact associated with all off-airport Florida industries that are reliant on aviation to conduct their normal business operations. This analysis </a:t>
            </a:r>
            <a:r>
              <a:rPr lang="en-US" i="1" dirty="0"/>
              <a:t>does not</a:t>
            </a:r>
            <a:r>
              <a:rPr lang="en-US" i="0" dirty="0"/>
              <a:t> include off-airport air cargo, which is its own category.</a:t>
            </a:r>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18</a:t>
            </a:fld>
            <a:endParaRPr lang="en-US"/>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19</a:t>
            </a:fld>
            <a:endParaRPr lang="en-US"/>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fld id="{2A6956F3-3C78-4106-836F-16ABCDE1EF7B}" type="slidenum">
              <a:rPr lang="en-US" smtClean="0"/>
              <a:t>20</a:t>
            </a:fld>
            <a:endParaRPr lang="en-US"/>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fld id="{2A6956F3-3C78-4106-836F-16ABCDE1EF7B}" type="slidenum">
              <a:rPr lang="en-US" smtClean="0"/>
              <a:t>21</a:t>
            </a:fld>
            <a:endParaRPr lang="en-US"/>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Aviation activity in District 2 created 137,569 jobs earning $8.1 billion in payroll, contributed $10.8 billion in value added, and generated a total economic impact (output) of $23.9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384125117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pn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12.png"/><Relationship Id="rId7" Type="http://schemas.openxmlformats.org/officeDocument/2006/relationships/image" Target="../media/image79.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8.png"/><Relationship Id="rId11" Type="http://schemas.openxmlformats.org/officeDocument/2006/relationships/image" Target="../media/image83.svg"/><Relationship Id="rId5" Type="http://schemas.openxmlformats.org/officeDocument/2006/relationships/image" Target="../media/image77.png"/><Relationship Id="rId10" Type="http://schemas.openxmlformats.org/officeDocument/2006/relationships/image" Target="../media/image82.png"/><Relationship Id="rId4" Type="http://schemas.openxmlformats.org/officeDocument/2006/relationships/image" Target="../media/image76.svg"/><Relationship Id="rId9" Type="http://schemas.openxmlformats.org/officeDocument/2006/relationships/image" Target="../media/image81.svg"/></Relationships>
</file>

<file path=ppt/slides/_rels/slide19.xml.rels><?xml version="1.0" encoding="UTF-8" standalone="yes"?>
<Relationships xmlns="http://schemas.openxmlformats.org/package/2006/relationships"><Relationship Id="rId8" Type="http://schemas.openxmlformats.org/officeDocument/2006/relationships/image" Target="../media/image77.png"/><Relationship Id="rId3" Type="http://schemas.openxmlformats.org/officeDocument/2006/relationships/image" Target="../media/image84.png"/><Relationship Id="rId7" Type="http://schemas.openxmlformats.org/officeDocument/2006/relationships/image" Target="../media/image19.svg"/><Relationship Id="rId12" Type="http://schemas.openxmlformats.org/officeDocument/2006/relationships/image" Target="../media/image91.sv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7.png"/><Relationship Id="rId11" Type="http://schemas.openxmlformats.org/officeDocument/2006/relationships/image" Target="../media/image90.png"/><Relationship Id="rId5" Type="http://schemas.openxmlformats.org/officeDocument/2006/relationships/image" Target="../media/image86.jpeg"/><Relationship Id="rId10" Type="http://schemas.openxmlformats.org/officeDocument/2006/relationships/image" Target="../media/image89.svg"/><Relationship Id="rId4" Type="http://schemas.openxmlformats.org/officeDocument/2006/relationships/image" Target="../media/image85.svg"/><Relationship Id="rId9" Type="http://schemas.openxmlformats.org/officeDocument/2006/relationships/image" Target="../media/image8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svg"/><Relationship Id="rId3" Type="http://schemas.openxmlformats.org/officeDocument/2006/relationships/image" Target="../media/image92.jpeg"/><Relationship Id="rId7" Type="http://schemas.openxmlformats.org/officeDocument/2006/relationships/image" Target="../media/image77.png"/><Relationship Id="rId12" Type="http://schemas.openxmlformats.org/officeDocument/2006/relationships/image" Target="../media/image82.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7.svg"/><Relationship Id="rId11" Type="http://schemas.openxmlformats.org/officeDocument/2006/relationships/image" Target="../media/image81.svg"/><Relationship Id="rId5" Type="http://schemas.openxmlformats.org/officeDocument/2006/relationships/image" Target="../media/image94.png"/><Relationship Id="rId10" Type="http://schemas.openxmlformats.org/officeDocument/2006/relationships/image" Target="../media/image80.png"/><Relationship Id="rId4" Type="http://schemas.openxmlformats.org/officeDocument/2006/relationships/image" Target="../media/image93.jpeg"/><Relationship Id="rId9" Type="http://schemas.openxmlformats.org/officeDocument/2006/relationships/image" Target="../media/image79.svg"/></Relationships>
</file>

<file path=ppt/slides/_rels/slide21.xml.rels><?xml version="1.0" encoding="UTF-8" standalone="yes"?>
<Relationships xmlns="http://schemas.openxmlformats.org/package/2006/relationships"><Relationship Id="rId8" Type="http://schemas.openxmlformats.org/officeDocument/2006/relationships/image" Target="../media/image98.png"/><Relationship Id="rId3" Type="http://schemas.openxmlformats.org/officeDocument/2006/relationships/image" Target="../media/image95.jpeg"/><Relationship Id="rId7" Type="http://schemas.openxmlformats.org/officeDocument/2006/relationships/image" Target="../media/image65.svg"/><Relationship Id="rId12" Type="http://schemas.openxmlformats.org/officeDocument/2006/relationships/image" Target="../media/image100.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97.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99.png"/><Relationship Id="rId4" Type="http://schemas.openxmlformats.org/officeDocument/2006/relationships/image" Target="../media/image96.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101.png"/><Relationship Id="rId7" Type="http://schemas.openxmlformats.org/officeDocument/2006/relationships/image" Target="../media/image65.svg"/><Relationship Id="rId12" Type="http://schemas.openxmlformats.org/officeDocument/2006/relationships/image" Target="../media/image102.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a:t>Williston Municipal Airport</a:t>
            </a:r>
            <a:br>
              <a:rPr lang="en-US" sz="2400" b="1"/>
            </a:br>
            <a:r>
              <a:rPr lang="en-US" sz="2400" b="1"/>
              <a:t>Economic Impact Presentation</a:t>
            </a:r>
            <a:endParaRPr lang="en-US"/>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EC41BB94-0488-44DC-AFE3-78255C06B6DA}"/>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23938115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1325903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26187820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a:t>Calculating Williston Municipal Airport’s</a:t>
            </a:r>
            <a:br>
              <a:rPr lang="en-US"/>
            </a:br>
            <a:r>
              <a:rPr lang="en-US"/>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l="3848" r="3848"/>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Williston Municipal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a:solidFill>
                  <a:schemeClr val="accent5"/>
                </a:solidFill>
                <a:latin typeface="Arial" panose="020B0604020202020204" pitchFamily="34" charset="0"/>
                <a:cs typeface="Arial" panose="020B0604020202020204" pitchFamily="34" charset="0"/>
              </a:rPr>
              <a:t>$203</a:t>
            </a:r>
            <a:br>
              <a:rPr lang="en-US" sz="3200" b="1">
                <a:solidFill>
                  <a:schemeClr val="accent5"/>
                </a:solidFill>
                <a:latin typeface="Arial" panose="020B0604020202020204" pitchFamily="34" charset="0"/>
                <a:cs typeface="Arial" panose="020B0604020202020204" pitchFamily="34" charset="0"/>
              </a:rPr>
            </a:br>
            <a:r>
              <a:rPr lang="en-US" sz="2500" b="1">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a:solidFill>
                  <a:schemeClr val="accent6">
                    <a:lumMod val="75000"/>
                  </a:schemeClr>
                </a:solidFill>
                <a:latin typeface="Arial" panose="020B0604020202020204" pitchFamily="34" charset="0"/>
                <a:cs typeface="Arial" panose="020B0604020202020204" pitchFamily="34" charset="0"/>
              </a:rPr>
              <a:t>$377</a:t>
            </a:r>
            <a:r>
              <a:rPr lang="en-US" sz="3200" b="1">
                <a:solidFill>
                  <a:schemeClr val="accent6">
                    <a:lumMod val="75000"/>
                  </a:schemeClr>
                </a:solidFill>
                <a:latin typeface="Arial" panose="020B0604020202020204" pitchFamily="34" charset="0"/>
                <a:cs typeface="Arial" panose="020B0604020202020204" pitchFamily="34" charset="0"/>
              </a:rPr>
              <a:t> </a:t>
            </a:r>
            <a:br>
              <a:rPr lang="en-US" sz="3200" b="1">
                <a:solidFill>
                  <a:schemeClr val="accent6">
                    <a:lumMod val="75000"/>
                  </a:schemeClr>
                </a:solidFill>
                <a:latin typeface="Arial" panose="020B0604020202020204" pitchFamily="34" charset="0"/>
                <a:cs typeface="Arial" panose="020B0604020202020204" pitchFamily="34" charset="0"/>
              </a:rPr>
            </a:br>
            <a:r>
              <a:rPr lang="en-US" sz="2500" b="1">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a:solidFill>
                  <a:schemeClr val="accent4">
                    <a:lumMod val="75000"/>
                  </a:schemeClr>
                </a:solidFill>
                <a:latin typeface="Arial" panose="020B0604020202020204" pitchFamily="34" charset="0"/>
                <a:cs typeface="Arial" panose="020B0604020202020204" pitchFamily="34" charset="0"/>
              </a:rPr>
              <a:t>$859</a:t>
            </a:r>
            <a:r>
              <a:rPr lang="en-US" sz="3200" b="1">
                <a:solidFill>
                  <a:schemeClr val="accent4">
                    <a:lumMod val="75000"/>
                  </a:schemeClr>
                </a:solidFill>
                <a:latin typeface="Arial" panose="020B0604020202020204" pitchFamily="34" charset="0"/>
                <a:cs typeface="Arial" panose="020B0604020202020204" pitchFamily="34" charset="0"/>
              </a:rPr>
              <a:t> </a:t>
            </a:r>
            <a:br>
              <a:rPr lang="en-US" sz="3200" b="1">
                <a:solidFill>
                  <a:schemeClr val="accent4">
                    <a:lumMod val="75000"/>
                  </a:schemeClr>
                </a:solidFill>
                <a:latin typeface="Arial" panose="020B0604020202020204" pitchFamily="34" charset="0"/>
                <a:cs typeface="Arial" panose="020B0604020202020204" pitchFamily="34" charset="0"/>
              </a:rPr>
            </a:br>
            <a:r>
              <a:rPr lang="en-US" sz="2500" b="1">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a:solidFill>
                  <a:schemeClr val="accent1"/>
                </a:solidFill>
                <a:latin typeface="Arial" panose="020B0604020202020204" pitchFamily="34" charset="0"/>
                <a:cs typeface="Arial" panose="020B0604020202020204" pitchFamily="34" charset="0"/>
              </a:rPr>
              <a:t>3,311</a:t>
            </a:r>
            <a:br>
              <a:rPr lang="en-US" sz="3200" b="1">
                <a:solidFill>
                  <a:schemeClr val="accent1"/>
                </a:solidFill>
                <a:latin typeface="Arial" panose="020B0604020202020204" pitchFamily="34" charset="0"/>
                <a:cs typeface="Arial" panose="020B0604020202020204" pitchFamily="34" charset="0"/>
              </a:rPr>
            </a:br>
            <a:r>
              <a:rPr lang="en-US" sz="2500" b="1">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5119" r="25119"/>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X60_UPDATED">
            <a:hlinkClick r:id="" action="ppaction://media"/>
            <a:extLst>
              <a:ext uri="{FF2B5EF4-FFF2-40B4-BE49-F238E27FC236}">
                <a16:creationId xmlns:a16="http://schemas.microsoft.com/office/drawing/2014/main" id="{963BBC25-F174-457C-87B3-3CA46E7C2ED4}"/>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514"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3731436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algn="ctr"/>
            <a:r>
              <a:rPr lang="en-US" sz="2500" b="1">
                <a:solidFill>
                  <a:schemeClr val="accent1"/>
                </a:solidFill>
              </a:rPr>
              <a:t>700,738</a:t>
            </a:r>
          </a:p>
          <a:p>
            <a:pPr algn="ctr"/>
            <a:r>
              <a:rPr lang="en-US" sz="1600">
                <a:solidFill>
                  <a:schemeClr val="accent1"/>
                </a:solidFill>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algn="ctr"/>
            <a:r>
              <a:rPr lang="en-US" sz="2500" b="1">
                <a:solidFill>
                  <a:schemeClr val="accent1"/>
                </a:solidFill>
              </a:rPr>
              <a:t>$150.0 Billion</a:t>
            </a:r>
          </a:p>
          <a:p>
            <a:pPr algn="ctr"/>
            <a:r>
              <a:rPr lang="en-US" sz="1600">
                <a:solidFill>
                  <a:schemeClr val="accent1"/>
                </a:solidFill>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algn="ctr"/>
            <a:r>
              <a:rPr lang="en-US" sz="2500" b="1">
                <a:solidFill>
                  <a:schemeClr val="accent1"/>
                </a:solidFill>
              </a:rPr>
              <a:t>$44.7 Billion</a:t>
            </a:r>
          </a:p>
          <a:p>
            <a:pPr algn="ctr"/>
            <a:r>
              <a:rPr lang="en-US" sz="1600">
                <a:solidFill>
                  <a:schemeClr val="accent1"/>
                </a:solidFill>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algn="ctr"/>
            <a:r>
              <a:rPr lang="en-US" sz="2500" b="1" dirty="0">
                <a:solidFill>
                  <a:schemeClr val="accent1"/>
                </a:solidFill>
              </a:rPr>
              <a:t>$75.4 Billion</a:t>
            </a:r>
          </a:p>
          <a:p>
            <a:pPr algn="ctr"/>
            <a:r>
              <a:rPr lang="en-US" sz="1600" dirty="0">
                <a:solidFill>
                  <a:schemeClr val="accent1"/>
                </a:solidFill>
              </a:rPr>
              <a:t>VALUE ADDED</a:t>
            </a:r>
          </a:p>
        </p:txBody>
      </p:sp>
    </p:spTree>
    <p:extLst>
      <p:ext uri="{BB962C8B-B14F-4D97-AF65-F5344CB8AC3E}">
        <p14:creationId xmlns:p14="http://schemas.microsoft.com/office/powerpoint/2010/main" val="8137678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5">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algn="ctr"/>
            <a:r>
              <a:rPr lang="en-US" sz="2500" b="1" dirty="0">
                <a:solidFill>
                  <a:schemeClr val="accent1"/>
                </a:solidFill>
              </a:rPr>
              <a:t>142,000</a:t>
            </a:r>
          </a:p>
          <a:p>
            <a:pPr algn="ctr"/>
            <a:r>
              <a:rPr lang="en-US" sz="1600" dirty="0">
                <a:solidFill>
                  <a:schemeClr val="accent1"/>
                </a:solidFill>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algn="ctr"/>
            <a:r>
              <a:rPr lang="en-US" sz="2500" b="1">
                <a:solidFill>
                  <a:schemeClr val="accent1"/>
                </a:solidFill>
              </a:rPr>
              <a:t>$12.9 Billion</a:t>
            </a:r>
          </a:p>
          <a:p>
            <a:pPr algn="ctr"/>
            <a:r>
              <a:rPr lang="en-US" sz="1600">
                <a:solidFill>
                  <a:schemeClr val="accent1"/>
                </a:solidFill>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algn="ctr"/>
            <a:r>
              <a:rPr lang="en-US" sz="2500" b="1" dirty="0">
                <a:solidFill>
                  <a:schemeClr val="accent1"/>
                </a:solidFill>
              </a:rPr>
              <a:t>$9.6 Billion</a:t>
            </a:r>
          </a:p>
          <a:p>
            <a:pPr algn="ctr"/>
            <a:r>
              <a:rPr lang="en-US" sz="1600" dirty="0">
                <a:solidFill>
                  <a:schemeClr val="accent1"/>
                </a:solidFill>
              </a:rPr>
              <a:t>PAYROLL</a:t>
            </a:r>
          </a:p>
        </p:txBody>
      </p:sp>
    </p:spTree>
    <p:extLst>
      <p:ext uri="{BB962C8B-B14F-4D97-AF65-F5344CB8AC3E}">
        <p14:creationId xmlns:p14="http://schemas.microsoft.com/office/powerpoint/2010/main" val="28986634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a:lnSpc>
                <a:spcPct val="100000"/>
              </a:lnSpc>
              <a:spcBef>
                <a:spcPts val="1050"/>
              </a:spcBef>
            </a:pPr>
            <a:r>
              <a:rPr lang="en-US" sz="2200" spc="-5">
                <a:solidFill>
                  <a:schemeClr val="bg1"/>
                </a:solidFill>
                <a:latin typeface="Arial" panose="020B0604020202020204" pitchFamily="34" charset="0"/>
                <a:cs typeface="Arial" panose="020B0604020202020204" pitchFamily="34" charset="0"/>
              </a:rPr>
              <a:t>Assessment of the total number of industries that are partially or totally aviation-dependent</a:t>
            </a:r>
            <a:endParaRPr lang="en-US" sz="2200">
              <a:solidFill>
                <a:schemeClr val="bg1"/>
              </a:solidFill>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3">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4">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algn="ctr"/>
            <a:r>
              <a:rPr lang="en-US" sz="2500" b="1" dirty="0">
                <a:solidFill>
                  <a:schemeClr val="accent1"/>
                </a:solidFill>
              </a:rPr>
              <a:t>11,387</a:t>
            </a:r>
          </a:p>
          <a:p>
            <a:pPr algn="ctr"/>
            <a:r>
              <a:rPr lang="en-US" sz="1600" dirty="0">
                <a:solidFill>
                  <a:schemeClr val="accent1"/>
                </a:solidFill>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algn="ctr"/>
            <a:r>
              <a:rPr lang="en-US" sz="2500" b="1" dirty="0">
                <a:solidFill>
                  <a:schemeClr val="accent1"/>
                </a:solidFill>
              </a:rPr>
              <a:t>$1.9 Billion</a:t>
            </a:r>
          </a:p>
          <a:p>
            <a:pPr algn="ctr"/>
            <a:r>
              <a:rPr lang="en-US" sz="1600" dirty="0">
                <a:solidFill>
                  <a:schemeClr val="accent1"/>
                </a:solidFill>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algn="ctr"/>
            <a:r>
              <a:rPr lang="en-US" sz="2500" b="1" dirty="0">
                <a:solidFill>
                  <a:schemeClr val="accent1"/>
                </a:solidFill>
              </a:rPr>
              <a:t>$651 Million</a:t>
            </a:r>
          </a:p>
          <a:p>
            <a:pPr algn="ctr"/>
            <a:r>
              <a:rPr lang="en-US" sz="1600" dirty="0">
                <a:solidFill>
                  <a:schemeClr val="accent1"/>
                </a:solidFill>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algn="ctr"/>
            <a:r>
              <a:rPr lang="en-US" sz="2500" b="1" dirty="0">
                <a:solidFill>
                  <a:schemeClr val="accent1"/>
                </a:solidFill>
              </a:rPr>
              <a:t>$1.0 Billion</a:t>
            </a:r>
          </a:p>
          <a:p>
            <a:pPr algn="ctr"/>
            <a:r>
              <a:rPr lang="en-US" sz="1600" dirty="0">
                <a:solidFill>
                  <a:schemeClr val="accent1"/>
                </a:solidFill>
              </a:rPr>
              <a:t>VALUE ADDED</a:t>
            </a:r>
          </a:p>
        </p:txBody>
      </p:sp>
    </p:spTree>
    <p:extLst>
      <p:ext uri="{BB962C8B-B14F-4D97-AF65-F5344CB8AC3E}">
        <p14:creationId xmlns:p14="http://schemas.microsoft.com/office/powerpoint/2010/main" val="9081594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$109</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$170</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$336</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algn="ctr"/>
            <a:r>
              <a:rPr lang="en-US" sz="3200" b="1" dirty="0">
                <a:solidFill>
                  <a:schemeClr val="accent1"/>
                </a:solidFill>
                <a:latin typeface="Arial" panose="020B0604020202020204" pitchFamily="34" charset="0"/>
                <a:cs typeface="Arial" panose="020B0604020202020204" pitchFamily="34" charset="0"/>
              </a:rPr>
              <a:t>2,009,088</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31018006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12EC7C09-D46B-4E37-A409-5A6304E5B65D}"/>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1626B609-2C65-4467-B199-99ADB73ADD48}"/>
              </a:ext>
            </a:extLst>
          </p:cNvPr>
          <p:cNvPicPr>
            <a:picLocks noChangeAspect="1"/>
          </p:cNvPicPr>
          <p:nvPr/>
        </p:nvPicPr>
        <p:blipFill>
          <a:blip r:embed="rId3">
            <a:extLst>
              <a:ext uri="{28A0092B-C50C-407E-A947-70E740481C1C}">
                <a14:useLocalDpi xmlns:a14="http://schemas.microsoft.com/office/drawing/2010/main" val="0"/>
              </a:ext>
            </a:extLst>
          </a:blip>
          <a:srcRect t="23269" b="23269"/>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2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a:solidFill>
                  <a:schemeClr val="accent5"/>
                </a:solidFill>
                <a:latin typeface="Arial" panose="020B0604020202020204" pitchFamily="34" charset="0"/>
                <a:cs typeface="Arial" panose="020B0604020202020204" pitchFamily="34" charset="0"/>
              </a:rPr>
              <a:t>$8.1</a:t>
            </a:r>
            <a:br>
              <a:rPr lang="en-US" sz="3200" b="1">
                <a:solidFill>
                  <a:schemeClr val="accent5"/>
                </a:solidFill>
                <a:latin typeface="Arial" panose="020B0604020202020204" pitchFamily="34" charset="0"/>
                <a:cs typeface="Arial" panose="020B0604020202020204" pitchFamily="34" charset="0"/>
              </a:rPr>
            </a:br>
            <a:r>
              <a:rPr lang="en-US" sz="2500" b="1">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a:solidFill>
                  <a:schemeClr val="accent6">
                    <a:lumMod val="75000"/>
                  </a:schemeClr>
                </a:solidFill>
                <a:latin typeface="Arial" panose="020B0604020202020204" pitchFamily="34" charset="0"/>
                <a:cs typeface="Arial" panose="020B0604020202020204" pitchFamily="34" charset="0"/>
              </a:rPr>
              <a:t>$10.8</a:t>
            </a:r>
            <a:r>
              <a:rPr lang="en-US" sz="3200" b="1">
                <a:solidFill>
                  <a:schemeClr val="accent6">
                    <a:lumMod val="75000"/>
                  </a:schemeClr>
                </a:solidFill>
                <a:latin typeface="Arial" panose="020B0604020202020204" pitchFamily="34" charset="0"/>
                <a:cs typeface="Arial" panose="020B0604020202020204" pitchFamily="34" charset="0"/>
              </a:rPr>
              <a:t> </a:t>
            </a:r>
            <a:br>
              <a:rPr lang="en-US" sz="3200" b="1">
                <a:solidFill>
                  <a:schemeClr val="accent6">
                    <a:lumMod val="75000"/>
                  </a:schemeClr>
                </a:solidFill>
                <a:latin typeface="Arial" panose="020B0604020202020204" pitchFamily="34" charset="0"/>
                <a:cs typeface="Arial" panose="020B0604020202020204" pitchFamily="34" charset="0"/>
              </a:rPr>
            </a:br>
            <a:r>
              <a:rPr lang="en-US" sz="2500" b="1">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a:solidFill>
                  <a:schemeClr val="accent4">
                    <a:lumMod val="75000"/>
                  </a:schemeClr>
                </a:solidFill>
                <a:latin typeface="Arial" panose="020B0604020202020204" pitchFamily="34" charset="0"/>
                <a:cs typeface="Arial" panose="020B0604020202020204" pitchFamily="34" charset="0"/>
              </a:rPr>
              <a:t>$23.9</a:t>
            </a:r>
            <a:r>
              <a:rPr lang="en-US" sz="3200" b="1">
                <a:solidFill>
                  <a:schemeClr val="accent4">
                    <a:lumMod val="75000"/>
                  </a:schemeClr>
                </a:solidFill>
                <a:latin typeface="Arial" panose="020B0604020202020204" pitchFamily="34" charset="0"/>
                <a:cs typeface="Arial" panose="020B0604020202020204" pitchFamily="34" charset="0"/>
              </a:rPr>
              <a:t> </a:t>
            </a:r>
            <a:br>
              <a:rPr lang="en-US" sz="3200" b="1">
                <a:solidFill>
                  <a:schemeClr val="accent4">
                    <a:lumMod val="75000"/>
                  </a:schemeClr>
                </a:solidFill>
                <a:latin typeface="Arial" panose="020B0604020202020204" pitchFamily="34" charset="0"/>
                <a:cs typeface="Arial" panose="020B0604020202020204" pitchFamily="34" charset="0"/>
              </a:rPr>
            </a:br>
            <a:r>
              <a:rPr lang="en-US" sz="2500" b="1">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154162"/>
          </a:xfrm>
          <a:prstGeom prst="rect">
            <a:avLst/>
          </a:prstGeom>
          <a:noFill/>
        </p:spPr>
        <p:txBody>
          <a:bodyPr wrap="square" rtlCol="0">
            <a:spAutoFit/>
          </a:bodyPr>
          <a:lstStyle/>
          <a:p>
            <a:pPr algn="ctr"/>
            <a:r>
              <a:rPr lang="en-US" sz="4200" b="1">
                <a:solidFill>
                  <a:schemeClr val="accent1"/>
                </a:solidFill>
                <a:latin typeface="Arial" panose="020B0604020202020204" pitchFamily="34" charset="0"/>
                <a:cs typeface="Arial" panose="020B0604020202020204" pitchFamily="34" charset="0"/>
              </a:rPr>
              <a:t>137,569</a:t>
            </a:r>
            <a:br>
              <a:rPr lang="en-US" sz="4200" b="1">
                <a:solidFill>
                  <a:schemeClr val="accent1"/>
                </a:solidFill>
                <a:latin typeface="Arial" panose="020B0604020202020204" pitchFamily="34" charset="0"/>
                <a:cs typeface="Arial" panose="020B0604020202020204" pitchFamily="34" charset="0"/>
              </a:rPr>
            </a:br>
            <a:r>
              <a:rPr lang="en-US" sz="2500" b="1">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F2A1C635-801C-48D4-AB01-EEE4972857AD}"/>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8489082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2993</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Williston Municipal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Williston Municipal Airport’s Total Economic Impact</vt:lpstr>
      <vt:lpstr>On-Airport Impacts</vt:lpstr>
      <vt:lpstr>Visitor Spending Impacts (Off-Airport)</vt:lpstr>
      <vt:lpstr>Airport Economic Impact Results</vt:lpstr>
      <vt:lpstr>TOTAL Williston Municipal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2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1</cp:revision>
  <cp:lastPrinted>2022-08-15T20:19:31Z</cp:lastPrinted>
  <dcterms:created xsi:type="dcterms:W3CDTF">2021-10-14T00:15:48Z</dcterms:created>
  <dcterms:modified xsi:type="dcterms:W3CDTF">2022-12-07T21:20:02Z</dcterms:modified>
</cp:coreProperties>
</file>