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8223BF-C492-4C2A-8D85-6A36AF3D76EC}" v="1" dt="2022-12-07T20:57:16.3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DABAC0EC-A74A-4C92-A183-58DD1CA07BF1}"/>
    <pc:docChg chg="addSld delSld modSld">
      <pc:chgData name="Cicone, Laura" userId="d60addc7-6562-4f44-a0de-68d71e52773b" providerId="ADAL" clId="{DABAC0EC-A74A-4C92-A183-58DD1CA07BF1}" dt="2022-11-15T15:24:04.112" v="267" actId="47"/>
      <pc:docMkLst>
        <pc:docMk/>
      </pc:docMkLst>
      <pc:sldChg chg="modSp mod">
        <pc:chgData name="Cicone, Laura" userId="d60addc7-6562-4f44-a0de-68d71e52773b" providerId="ADAL" clId="{DABAC0EC-A74A-4C92-A183-58DD1CA07BF1}" dt="2022-10-19T14:18:47.703" v="0"/>
        <pc:sldMkLst>
          <pc:docMk/>
          <pc:sldMk cId="1711352330" sldId="256"/>
        </pc:sldMkLst>
        <pc:spChg chg="mod">
          <ac:chgData name="Cicone, Laura" userId="d60addc7-6562-4f44-a0de-68d71e52773b" providerId="ADAL" clId="{DABAC0EC-A74A-4C92-A183-58DD1CA07BF1}" dt="2022-10-19T14:18:47.703" v="0"/>
          <ac:spMkLst>
            <pc:docMk/>
            <pc:sldMk cId="1711352330" sldId="256"/>
            <ac:spMk id="3" creationId="{931932A1-7454-4B78-B394-3713697727FA}"/>
          </ac:spMkLst>
        </pc:spChg>
      </pc:sldChg>
      <pc:sldChg chg="del">
        <pc:chgData name="Cicone, Laura" userId="d60addc7-6562-4f44-a0de-68d71e52773b" providerId="ADAL" clId="{DABAC0EC-A74A-4C92-A183-58DD1CA07BF1}" dt="2022-10-25T15:55:35.230" v="258" actId="47"/>
        <pc:sldMkLst>
          <pc:docMk/>
          <pc:sldMk cId="4081035233" sldId="259"/>
        </pc:sldMkLst>
      </pc:sldChg>
      <pc:sldChg chg="del">
        <pc:chgData name="Cicone, Laura" userId="d60addc7-6562-4f44-a0de-68d71e52773b" providerId="ADAL" clId="{DABAC0EC-A74A-4C92-A183-58DD1CA07BF1}" dt="2022-11-15T15:24:04.112" v="267" actId="47"/>
        <pc:sldMkLst>
          <pc:docMk/>
          <pc:sldMk cId="3476258832" sldId="266"/>
        </pc:sldMkLst>
      </pc:sldChg>
      <pc:sldChg chg="modNotesTx">
        <pc:chgData name="Cicone, Laura" userId="d60addc7-6562-4f44-a0de-68d71e52773b" providerId="ADAL" clId="{DABAC0EC-A74A-4C92-A183-58DD1CA07BF1}" dt="2022-10-19T14:19:26.592" v="31" actId="20577"/>
        <pc:sldMkLst>
          <pc:docMk/>
          <pc:sldMk cId="412258708" sldId="270"/>
        </pc:sldMkLst>
      </pc:sldChg>
      <pc:sldChg chg="modSp mod modNotesTx">
        <pc:chgData name="Cicone, Laura" userId="d60addc7-6562-4f44-a0de-68d71e52773b" providerId="ADAL" clId="{DABAC0EC-A74A-4C92-A183-58DD1CA07BF1}" dt="2022-11-15T15:23:38.764" v="265"/>
        <pc:sldMkLst>
          <pc:docMk/>
          <pc:sldMk cId="3380238284" sldId="273"/>
        </pc:sldMkLst>
        <pc:spChg chg="mod">
          <ac:chgData name="Cicone, Laura" userId="d60addc7-6562-4f44-a0de-68d71e52773b" providerId="ADAL" clId="{DABAC0EC-A74A-4C92-A183-58DD1CA07BF1}" dt="2022-10-19T14:24:18.226" v="249" actId="1036"/>
          <ac:spMkLst>
            <pc:docMk/>
            <pc:sldMk cId="3380238284" sldId="273"/>
            <ac:spMk id="4" creationId="{A3560EF0-DF41-40A6-889B-45B12E8526AE}"/>
          </ac:spMkLst>
        </pc:spChg>
      </pc:sldChg>
      <pc:sldChg chg="del">
        <pc:chgData name="Cicone, Laura" userId="d60addc7-6562-4f44-a0de-68d71e52773b" providerId="ADAL" clId="{DABAC0EC-A74A-4C92-A183-58DD1CA07BF1}" dt="2022-11-15T15:24:04.112" v="267" actId="47"/>
        <pc:sldMkLst>
          <pc:docMk/>
          <pc:sldMk cId="1102559366" sldId="274"/>
        </pc:sldMkLst>
      </pc:sldChg>
      <pc:sldChg chg="del">
        <pc:chgData name="Cicone, Laura" userId="d60addc7-6562-4f44-a0de-68d71e52773b" providerId="ADAL" clId="{DABAC0EC-A74A-4C92-A183-58DD1CA07BF1}" dt="2022-10-19T14:24:36.175" v="254" actId="2696"/>
        <pc:sldMkLst>
          <pc:docMk/>
          <pc:sldMk cId="3015444443" sldId="277"/>
        </pc:sldMkLst>
      </pc:sldChg>
      <pc:sldChg chg="modSp mod modNotesTx">
        <pc:chgData name="Cicone, Laura" userId="d60addc7-6562-4f44-a0de-68d71e52773b" providerId="ADAL" clId="{DABAC0EC-A74A-4C92-A183-58DD1CA07BF1}" dt="2022-10-19T14:24:10.500" v="239" actId="20577"/>
        <pc:sldMkLst>
          <pc:docMk/>
          <pc:sldMk cId="65851916" sldId="278"/>
        </pc:sldMkLst>
        <pc:spChg chg="mod">
          <ac:chgData name="Cicone, Laura" userId="d60addc7-6562-4f44-a0de-68d71e52773b" providerId="ADAL" clId="{DABAC0EC-A74A-4C92-A183-58DD1CA07BF1}" dt="2022-10-19T14:19:43.961" v="34" actId="1076"/>
          <ac:spMkLst>
            <pc:docMk/>
            <pc:sldMk cId="65851916" sldId="278"/>
            <ac:spMk id="4" creationId="{46BE5F69-E9BC-41C7-BF6B-EB4B224032B2}"/>
          </ac:spMkLst>
        </pc:spChg>
        <pc:spChg chg="mod">
          <ac:chgData name="Cicone, Laura" userId="d60addc7-6562-4f44-a0de-68d71e52773b" providerId="ADAL" clId="{DABAC0EC-A74A-4C92-A183-58DD1CA07BF1}" dt="2022-10-19T14:22:04.576" v="57" actId="20577"/>
          <ac:spMkLst>
            <pc:docMk/>
            <pc:sldMk cId="65851916" sldId="278"/>
            <ac:spMk id="27" creationId="{1CF04D93-3E9C-4C93-BD11-1AB334ECA8EC}"/>
          </ac:spMkLst>
        </pc:spChg>
        <pc:spChg chg="mod">
          <ac:chgData name="Cicone, Laura" userId="d60addc7-6562-4f44-a0de-68d71e52773b" providerId="ADAL" clId="{DABAC0EC-A74A-4C92-A183-58DD1CA07BF1}" dt="2022-10-19T14:22:12.946" v="65" actId="20577"/>
          <ac:spMkLst>
            <pc:docMk/>
            <pc:sldMk cId="65851916" sldId="278"/>
            <ac:spMk id="28" creationId="{4A74CDCB-94E0-4602-A364-BEBAB933C949}"/>
          </ac:spMkLst>
        </pc:spChg>
        <pc:spChg chg="mod">
          <ac:chgData name="Cicone, Laura" userId="d60addc7-6562-4f44-a0de-68d71e52773b" providerId="ADAL" clId="{DABAC0EC-A74A-4C92-A183-58DD1CA07BF1}" dt="2022-10-19T14:22:18.904" v="73" actId="20577"/>
          <ac:spMkLst>
            <pc:docMk/>
            <pc:sldMk cId="65851916" sldId="278"/>
            <ac:spMk id="29" creationId="{C1505505-BB78-40E3-B8B6-4C8BE22EB53C}"/>
          </ac:spMkLst>
        </pc:spChg>
        <pc:spChg chg="mod">
          <ac:chgData name="Cicone, Laura" userId="d60addc7-6562-4f44-a0de-68d71e52773b" providerId="ADAL" clId="{DABAC0EC-A74A-4C92-A183-58DD1CA07BF1}" dt="2022-10-19T14:21:58.756" v="49" actId="20577"/>
          <ac:spMkLst>
            <pc:docMk/>
            <pc:sldMk cId="65851916" sldId="278"/>
            <ac:spMk id="34" creationId="{37703234-D993-4C43-91A3-E55AA7BD1D32}"/>
          </ac:spMkLst>
        </pc:spChg>
        <pc:picChg chg="mod modCrop">
          <ac:chgData name="Cicone, Laura" userId="d60addc7-6562-4f44-a0de-68d71e52773b" providerId="ADAL" clId="{DABAC0EC-A74A-4C92-A183-58DD1CA07BF1}" dt="2022-10-19T14:20:47.936" v="39" actId="18131"/>
          <ac:picMkLst>
            <pc:docMk/>
            <pc:sldMk cId="65851916" sldId="278"/>
            <ac:picMk id="23" creationId="{AE1DD9CA-8F8E-43F8-AB52-DC6B3C9FD08B}"/>
          </ac:picMkLst>
        </pc:picChg>
        <pc:picChg chg="mod modCrop">
          <ac:chgData name="Cicone, Laura" userId="d60addc7-6562-4f44-a0de-68d71e52773b" providerId="ADAL" clId="{DABAC0EC-A74A-4C92-A183-58DD1CA07BF1}" dt="2022-10-19T14:21:18.137" v="43" actId="18131"/>
          <ac:picMkLst>
            <pc:docMk/>
            <pc:sldMk cId="65851916" sldId="278"/>
            <ac:picMk id="25" creationId="{7133D1E7-FA07-44D0-9EB0-EA49F78B8931}"/>
          </ac:picMkLst>
        </pc:picChg>
      </pc:sldChg>
      <pc:sldChg chg="del modNotesTx">
        <pc:chgData name="Cicone, Laura" userId="d60addc7-6562-4f44-a0de-68d71e52773b" providerId="ADAL" clId="{DABAC0EC-A74A-4C92-A183-58DD1CA07BF1}" dt="2022-11-15T15:23:11.337" v="260" actId="47"/>
        <pc:sldMkLst>
          <pc:docMk/>
          <pc:sldMk cId="3393598430" sldId="286"/>
        </pc:sldMkLst>
      </pc:sldChg>
      <pc:sldChg chg="del">
        <pc:chgData name="Cicone, Laura" userId="d60addc7-6562-4f44-a0de-68d71e52773b" providerId="ADAL" clId="{DABAC0EC-A74A-4C92-A183-58DD1CA07BF1}" dt="2022-11-15T15:24:04.112" v="267" actId="47"/>
        <pc:sldMkLst>
          <pc:docMk/>
          <pc:sldMk cId="232077404" sldId="288"/>
        </pc:sldMkLst>
      </pc:sldChg>
      <pc:sldChg chg="del">
        <pc:chgData name="Cicone, Laura" userId="d60addc7-6562-4f44-a0de-68d71e52773b" providerId="ADAL" clId="{DABAC0EC-A74A-4C92-A183-58DD1CA07BF1}" dt="2022-11-15T15:24:04.112" v="267" actId="47"/>
        <pc:sldMkLst>
          <pc:docMk/>
          <pc:sldMk cId="536406714" sldId="289"/>
        </pc:sldMkLst>
      </pc:sldChg>
      <pc:sldChg chg="del">
        <pc:chgData name="Cicone, Laura" userId="d60addc7-6562-4f44-a0de-68d71e52773b" providerId="ADAL" clId="{DABAC0EC-A74A-4C92-A183-58DD1CA07BF1}" dt="2022-10-19T14:24:36.175" v="254" actId="2696"/>
        <pc:sldMkLst>
          <pc:docMk/>
          <pc:sldMk cId="848908219" sldId="295"/>
        </pc:sldMkLst>
      </pc:sldChg>
      <pc:sldChg chg="del">
        <pc:chgData name="Cicone, Laura" userId="d60addc7-6562-4f44-a0de-68d71e52773b" providerId="ADAL" clId="{DABAC0EC-A74A-4C92-A183-58DD1CA07BF1}" dt="2022-10-19T14:24:36.175" v="254" actId="2696"/>
        <pc:sldMkLst>
          <pc:docMk/>
          <pc:sldMk cId="2857163895" sldId="296"/>
        </pc:sldMkLst>
      </pc:sldChg>
      <pc:sldChg chg="del">
        <pc:chgData name="Cicone, Laura" userId="d60addc7-6562-4f44-a0de-68d71e52773b" providerId="ADAL" clId="{DABAC0EC-A74A-4C92-A183-58DD1CA07BF1}" dt="2022-10-19T14:24:42.331" v="255" actId="2696"/>
        <pc:sldMkLst>
          <pc:docMk/>
          <pc:sldMk cId="2730844521" sldId="297"/>
        </pc:sldMkLst>
      </pc:sldChg>
      <pc:sldChg chg="modSp">
        <pc:chgData name="Cicone, Laura" userId="d60addc7-6562-4f44-a0de-68d71e52773b" providerId="ADAL" clId="{DABAC0EC-A74A-4C92-A183-58DD1CA07BF1}" dt="2022-10-19T14:24:51.089" v="256" actId="14826"/>
        <pc:sldMkLst>
          <pc:docMk/>
          <pc:sldMk cId="1909763988" sldId="298"/>
        </pc:sldMkLst>
        <pc:picChg chg="mod">
          <ac:chgData name="Cicone, Laura" userId="d60addc7-6562-4f44-a0de-68d71e52773b" providerId="ADAL" clId="{DABAC0EC-A74A-4C92-A183-58DD1CA07BF1}" dt="2022-10-19T14:24:51.089" v="256" actId="14826"/>
          <ac:picMkLst>
            <pc:docMk/>
            <pc:sldMk cId="1909763988" sldId="298"/>
            <ac:picMk id="24" creationId="{3BD51F35-8B81-454E-A67B-DA3B94172627}"/>
          </ac:picMkLst>
        </pc:picChg>
      </pc:sldChg>
      <pc:sldChg chg="del">
        <pc:chgData name="Cicone, Laura" userId="d60addc7-6562-4f44-a0de-68d71e52773b" providerId="ADAL" clId="{DABAC0EC-A74A-4C92-A183-58DD1CA07BF1}" dt="2022-10-19T14:24:42.331" v="255" actId="2696"/>
        <pc:sldMkLst>
          <pc:docMk/>
          <pc:sldMk cId="3656542971" sldId="299"/>
        </pc:sldMkLst>
      </pc:sldChg>
      <pc:sldChg chg="del">
        <pc:chgData name="Cicone, Laura" userId="d60addc7-6562-4f44-a0de-68d71e52773b" providerId="ADAL" clId="{DABAC0EC-A74A-4C92-A183-58DD1CA07BF1}" dt="2022-10-19T14:24:42.331" v="255" actId="2696"/>
        <pc:sldMkLst>
          <pc:docMk/>
          <pc:sldMk cId="1174635175" sldId="300"/>
        </pc:sldMkLst>
      </pc:sldChg>
      <pc:sldChg chg="del">
        <pc:chgData name="Cicone, Laura" userId="d60addc7-6562-4f44-a0de-68d71e52773b" providerId="ADAL" clId="{DABAC0EC-A74A-4C92-A183-58DD1CA07BF1}" dt="2022-11-15T15:23:48.280" v="266" actId="47"/>
        <pc:sldMkLst>
          <pc:docMk/>
          <pc:sldMk cId="291782386" sldId="301"/>
        </pc:sldMkLst>
      </pc:sldChg>
      <pc:sldChg chg="modSp mod">
        <pc:chgData name="Cicone, Laura" userId="d60addc7-6562-4f44-a0de-68d71e52773b" providerId="ADAL" clId="{DABAC0EC-A74A-4C92-A183-58DD1CA07BF1}" dt="2022-10-19T14:19:10.807" v="3"/>
        <pc:sldMkLst>
          <pc:docMk/>
          <pc:sldMk cId="1002511331" sldId="302"/>
        </pc:sldMkLst>
        <pc:spChg chg="mod">
          <ac:chgData name="Cicone, Laura" userId="d60addc7-6562-4f44-a0de-68d71e52773b" providerId="ADAL" clId="{DABAC0EC-A74A-4C92-A183-58DD1CA07BF1}" dt="2022-10-19T14:19:10.807" v="3"/>
          <ac:spMkLst>
            <pc:docMk/>
            <pc:sldMk cId="1002511331" sldId="302"/>
            <ac:spMk id="4" creationId="{46BE5F69-E9BC-41C7-BF6B-EB4B224032B2}"/>
          </ac:spMkLst>
        </pc:spChg>
      </pc:sldChg>
      <pc:sldChg chg="del">
        <pc:chgData name="Cicone, Laura" userId="d60addc7-6562-4f44-a0de-68d71e52773b" providerId="ADAL" clId="{DABAC0EC-A74A-4C92-A183-58DD1CA07BF1}" dt="2022-11-15T15:23:02.479" v="259" actId="47"/>
        <pc:sldMkLst>
          <pc:docMk/>
          <pc:sldMk cId="1875973025" sldId="304"/>
        </pc:sldMkLst>
      </pc:sldChg>
      <pc:sldChg chg="add">
        <pc:chgData name="Cicone, Laura" userId="d60addc7-6562-4f44-a0de-68d71e52773b" providerId="ADAL" clId="{DABAC0EC-A74A-4C92-A183-58DD1CA07BF1}" dt="2022-10-25T15:55:15.101" v="257"/>
        <pc:sldMkLst>
          <pc:docMk/>
          <pc:sldMk cId="2615239735" sldId="306"/>
        </pc:sldMkLst>
      </pc:sldChg>
      <pc:sldChg chg="modNotesTx">
        <pc:chgData name="Cicone, Laura" userId="d60addc7-6562-4f44-a0de-68d71e52773b" providerId="ADAL" clId="{DABAC0EC-A74A-4C92-A183-58DD1CA07BF1}" dt="2022-11-15T15:23:18.688" v="262" actId="20577"/>
        <pc:sldMkLst>
          <pc:docMk/>
          <pc:sldMk cId="3372952092" sldId="308"/>
        </pc:sldMkLst>
      </pc:sldChg>
    </pc:docChg>
  </pc:docChgLst>
  <pc:docChgLst>
    <pc:chgData name="Merry, Meg" userId="52abaa17-2ab0-4519-8e41-45b524f6a3b3" providerId="ADAL" clId="{78C3ED95-693A-41A5-88E5-9CB0DFD519E9}"/>
    <pc:docChg chg="modSld">
      <pc:chgData name="Merry, Meg" userId="52abaa17-2ab0-4519-8e41-45b524f6a3b3" providerId="ADAL" clId="{78C3ED95-693A-41A5-88E5-9CB0DFD519E9}" dt="2022-11-08T20:47:43.203" v="7" actId="18131"/>
      <pc:docMkLst>
        <pc:docMk/>
      </pc:docMkLst>
      <pc:sldChg chg="modSp mod">
        <pc:chgData name="Merry, Meg" userId="52abaa17-2ab0-4519-8e41-45b524f6a3b3" providerId="ADAL" clId="{78C3ED95-693A-41A5-88E5-9CB0DFD519E9}" dt="2022-11-08T20:47:09.990" v="0" actId="255"/>
        <pc:sldMkLst>
          <pc:docMk/>
          <pc:sldMk cId="1102559366" sldId="274"/>
        </pc:sldMkLst>
        <pc:spChg chg="mod">
          <ac:chgData name="Merry, Meg" userId="52abaa17-2ab0-4519-8e41-45b524f6a3b3" providerId="ADAL" clId="{78C3ED95-693A-41A5-88E5-9CB0DFD519E9}" dt="2022-11-08T20:47:09.990" v="0" actId="255"/>
          <ac:spMkLst>
            <pc:docMk/>
            <pc:sldMk cId="1102559366" sldId="274"/>
            <ac:spMk id="44" creationId="{E46410AA-9335-4C3E-AEEE-43614C70E64D}"/>
          </ac:spMkLst>
        </pc:spChg>
      </pc:sldChg>
      <pc:sldChg chg="modSp mod">
        <pc:chgData name="Merry, Meg" userId="52abaa17-2ab0-4519-8e41-45b524f6a3b3" providerId="ADAL" clId="{78C3ED95-693A-41A5-88E5-9CB0DFD519E9}" dt="2022-11-08T20:47:43.203" v="7" actId="18131"/>
        <pc:sldMkLst>
          <pc:docMk/>
          <pc:sldMk cId="1909763988" sldId="298"/>
        </pc:sldMkLst>
        <pc:spChg chg="mod">
          <ac:chgData name="Merry, Meg" userId="52abaa17-2ab0-4519-8e41-45b524f6a3b3" providerId="ADAL" clId="{78C3ED95-693A-41A5-88E5-9CB0DFD519E9}" dt="2022-11-08T20:47:15.585" v="1" actId="255"/>
          <ac:spMkLst>
            <pc:docMk/>
            <pc:sldMk cId="1909763988" sldId="298"/>
            <ac:spMk id="34" creationId="{49BEB672-5087-49D5-925B-410D7FCB2E0D}"/>
          </ac:spMkLst>
        </pc:spChg>
        <pc:picChg chg="mod modCrop">
          <ac:chgData name="Merry, Meg" userId="52abaa17-2ab0-4519-8e41-45b524f6a3b3" providerId="ADAL" clId="{78C3ED95-693A-41A5-88E5-9CB0DFD519E9}" dt="2022-11-08T20:47:43.203" v="7" actId="18131"/>
          <ac:picMkLst>
            <pc:docMk/>
            <pc:sldMk cId="1909763988" sldId="298"/>
            <ac:picMk id="24" creationId="{3BD51F35-8B81-454E-A67B-DA3B94172627}"/>
          </ac:picMkLst>
        </pc:picChg>
      </pc:sldChg>
    </pc:docChg>
  </pc:docChgLst>
  <pc:docChgLst>
    <pc:chgData name="Sheth, Rohan" userId="0b6da9f0-4e13-4f6a-80ee-55c9a7700dcb" providerId="ADAL" clId="{AA8223BF-C492-4C2A-8D85-6A36AF3D76EC}"/>
    <pc:docChg chg="custSel modSld">
      <pc:chgData name="Sheth, Rohan" userId="0b6da9f0-4e13-4f6a-80ee-55c9a7700dcb" providerId="ADAL" clId="{AA8223BF-C492-4C2A-8D85-6A36AF3D76EC}" dt="2022-12-07T20:57:16.329" v="5"/>
      <pc:docMkLst>
        <pc:docMk/>
      </pc:docMkLst>
      <pc:sldChg chg="addSp modSp modNotesTx">
        <pc:chgData name="Sheth, Rohan" userId="0b6da9f0-4e13-4f6a-80ee-55c9a7700dcb" providerId="ADAL" clId="{AA8223BF-C492-4C2A-8D85-6A36AF3D76EC}" dt="2022-11-07T19:33:30.200" v="3"/>
        <pc:sldMkLst>
          <pc:docMk/>
          <pc:sldMk cId="65851916" sldId="278"/>
        </pc:sldMkLst>
        <pc:spChg chg="add mod">
          <ac:chgData name="Sheth, Rohan" userId="0b6da9f0-4e13-4f6a-80ee-55c9a7700dcb" providerId="ADAL" clId="{AA8223BF-C492-4C2A-8D85-6A36AF3D76EC}" dt="2022-11-07T19:33:30.200" v="3"/>
          <ac:spMkLst>
            <pc:docMk/>
            <pc:sldMk cId="65851916" sldId="278"/>
            <ac:spMk id="24" creationId="{F6CD9983-8BD6-4E74-8571-C1BE3BA56BFC}"/>
          </ac:spMkLst>
        </pc:spChg>
      </pc:sldChg>
      <pc:sldChg chg="addSp delSp modSp mod">
        <pc:chgData name="Sheth, Rohan" userId="0b6da9f0-4e13-4f6a-80ee-55c9a7700dcb" providerId="ADAL" clId="{AA8223BF-C492-4C2A-8D85-6A36AF3D76EC}" dt="2022-12-07T20:57:16.329" v="5"/>
        <pc:sldMkLst>
          <pc:docMk/>
          <pc:sldMk cId="2615239735" sldId="306"/>
        </pc:sldMkLst>
        <pc:picChg chg="del">
          <ac:chgData name="Sheth, Rohan" userId="0b6da9f0-4e13-4f6a-80ee-55c9a7700dcb" providerId="ADAL" clId="{AA8223BF-C492-4C2A-8D85-6A36AF3D76EC}" dt="2022-12-07T20:57:15.902" v="4" actId="478"/>
          <ac:picMkLst>
            <pc:docMk/>
            <pc:sldMk cId="2615239735" sldId="306"/>
            <ac:picMk id="3" creationId="{D82025A8-C9E6-4796-9C09-8C2D1EE75679}"/>
          </ac:picMkLst>
        </pc:picChg>
        <pc:picChg chg="add mod">
          <ac:chgData name="Sheth, Rohan" userId="0b6da9f0-4e13-4f6a-80ee-55c9a7700dcb" providerId="ADAL" clId="{AA8223BF-C492-4C2A-8D85-6A36AF3D76EC}" dt="2022-12-07T20:57:16.329" v="5"/>
          <ac:picMkLst>
            <pc:docMk/>
            <pc:sldMk cId="2615239735" sldId="306"/>
            <ac:picMk id="11" creationId="{4342CF48-9A8F-422A-B55D-9A87B7D1A8A3}"/>
          </ac:picMkLst>
        </pc:picChg>
      </pc:sldChg>
    </pc:docChg>
  </pc:docChgLst>
  <pc:docChgLst>
    <pc:chgData name="Morby, Zach" userId="30320faa-25f1-4224-bab9-a848c46bfa25" providerId="ADAL" clId="{9E91D62C-8245-4941-83E8-3E0415F91221}"/>
    <pc:docChg chg="custSel modSld">
      <pc:chgData name="Morby, Zach" userId="30320faa-25f1-4224-bab9-a848c46bfa25" providerId="ADAL" clId="{9E91D62C-8245-4941-83E8-3E0415F91221}" dt="2022-10-28T12:43:43.347" v="7" actId="1076"/>
      <pc:docMkLst>
        <pc:docMk/>
      </pc:docMkLst>
      <pc:sldChg chg="modNotesTx">
        <pc:chgData name="Morby, Zach" userId="30320faa-25f1-4224-bab9-a848c46bfa25" providerId="ADAL" clId="{9E91D62C-8245-4941-83E8-3E0415F91221}" dt="2022-10-28T12:40:32.261" v="0"/>
        <pc:sldMkLst>
          <pc:docMk/>
          <pc:sldMk cId="1711352330" sldId="256"/>
        </pc:sldMkLst>
      </pc:sldChg>
      <pc:sldChg chg="addSp delSp modSp mod modAnim modNotesTx">
        <pc:chgData name="Morby, Zach" userId="30320faa-25f1-4224-bab9-a848c46bfa25" providerId="ADAL" clId="{9E91D62C-8245-4941-83E8-3E0415F91221}" dt="2022-10-28T12:43:43.347" v="7" actId="1076"/>
        <pc:sldMkLst>
          <pc:docMk/>
          <pc:sldMk cId="3380238284" sldId="273"/>
        </pc:sldMkLst>
        <pc:spChg chg="add del mod">
          <ac:chgData name="Morby, Zach" userId="30320faa-25f1-4224-bab9-a848c46bfa25" providerId="ADAL" clId="{9E91D62C-8245-4941-83E8-3E0415F91221}" dt="2022-10-28T12:40:42.356" v="2" actId="478"/>
          <ac:spMkLst>
            <pc:docMk/>
            <pc:sldMk cId="3380238284" sldId="273"/>
            <ac:spMk id="3" creationId="{7FF30659-9388-4AD0-9DB8-F49103789DDA}"/>
          </ac:spMkLst>
        </pc:spChg>
        <pc:spChg chg="del">
          <ac:chgData name="Morby, Zach" userId="30320faa-25f1-4224-bab9-a848c46bfa25" providerId="ADAL" clId="{9E91D62C-8245-4941-83E8-3E0415F91221}" dt="2022-10-28T12:40:38.296" v="1" actId="478"/>
          <ac:spMkLst>
            <pc:docMk/>
            <pc:sldMk cId="3380238284" sldId="273"/>
            <ac:spMk id="4" creationId="{A3560EF0-DF41-40A6-889B-45B12E8526AE}"/>
          </ac:spMkLst>
        </pc:spChg>
        <pc:picChg chg="add mod">
          <ac:chgData name="Morby, Zach" userId="30320faa-25f1-4224-bab9-a848c46bfa25" providerId="ADAL" clId="{9E91D62C-8245-4941-83E8-3E0415F91221}" dt="2022-10-28T12:43:43.347" v="7" actId="1076"/>
          <ac:picMkLst>
            <pc:docMk/>
            <pc:sldMk cId="3380238284" sldId="273"/>
            <ac:picMk id="6" creationId="{62A407E9-9D8E-49D8-8F1F-E44813B2CC74}"/>
          </ac:picMkLst>
        </pc:picChg>
      </pc:sldChg>
    </pc:docChg>
  </pc:docChgLst>
  <pc:docChgLst>
    <pc:chgData name="Gibson, Thomas" userId="4b42d18a-f5dd-45ad-b5f3-020bdeec964b" providerId="ADAL" clId="{F3115A89-6247-45F1-8F51-4A6D2D184A93}"/>
    <pc:docChg chg="modSld">
      <pc:chgData name="Gibson, Thomas" userId="4b42d18a-f5dd-45ad-b5f3-020bdeec964b" providerId="ADAL" clId="{F3115A89-6247-45F1-8F51-4A6D2D184A93}" dt="2022-11-17T17:50:01.463" v="0"/>
      <pc:docMkLst>
        <pc:docMk/>
      </pc:docMkLst>
      <pc:sldChg chg="modNotesTx">
        <pc:chgData name="Gibson, Thomas" userId="4b42d18a-f5dd-45ad-b5f3-020bdeec964b" providerId="ADAL" clId="{F3115A89-6247-45F1-8F51-4A6D2D184A93}" dt="2022-11-17T17:50:01.463" v="0"/>
        <pc:sldMkLst>
          <pc:docMk/>
          <pc:sldMk cId="3540744333"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North Palm Beach County General Aviation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North Palm Beach County General Aviation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North Palm Beach County General Aviation Airport created 467 jobs earning $22.4 million in payroll, contributed $36.5 million in value added, and generated a total economic impact (output) of $77.3 million.</a:t>
            </a:r>
          </a:p>
          <a:p>
            <a:endParaRPr lang="en-US" dirty="0"/>
          </a:p>
          <a:p>
            <a:r>
              <a:rPr lang="en-US" dirty="0"/>
              <a:t>This includes direct impacts of 275 jobs earning $12.2 million in payroll, contributing $18.6 million in value added, and generating a total economic impact (output) of $44.2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192 jobs earning $10.2 million in payroll, contributing $17.9 million in value added, and generating a total economic impact (output) of $33.1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North Palm Beach County General Aviation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North Palm Beach County General Aviation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4342CF48-9A8F-422A-B55D-9A87B7D1A8A3}"/>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615239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4550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372952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North Palm Beach County General Aviation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805" t="6327" r="9905" b="7684"/>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28539" y="489362"/>
            <a:ext cx="10515600" cy="1325563"/>
          </a:xfrm>
        </p:spPr>
        <p:txBody>
          <a:bodyPr/>
          <a:lstStyle/>
          <a:p>
            <a:r>
              <a:rPr lang="en-US" dirty="0"/>
              <a:t>TOTAL North Palm Beach County General Aviation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$22.4</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$36.5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$77.3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467</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131" t="1282" r="45272" b="901"/>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F6CD9983-8BD6-4E74-8571-C1BE3BA56BFC}"/>
              </a:ext>
            </a:extLst>
          </p:cNvPr>
          <p:cNvSpPr txBox="1"/>
          <p:nvPr/>
        </p:nvSpPr>
        <p:spPr>
          <a:xfrm>
            <a:off x="3915373" y="6503036"/>
            <a:ext cx="4341931"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Palm Beach County Department of Airports</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F45">
            <a:hlinkClick r:id="" action="ppaction://media"/>
            <a:extLst>
              <a:ext uri="{FF2B5EF4-FFF2-40B4-BE49-F238E27FC236}">
                <a16:creationId xmlns:a16="http://schemas.microsoft.com/office/drawing/2014/main" id="{62A407E9-9D8E-49D8-8F1F-E44813B2CC74}"/>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7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435403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17013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540744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785002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96002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rotWithShape="1">
          <a:blip r:embed="rId3">
            <a:extLst>
              <a:ext uri="{28A0092B-C50C-407E-A947-70E740481C1C}">
                <a14:useLocalDpi xmlns:a14="http://schemas.microsoft.com/office/drawing/2010/main" val="0"/>
              </a:ext>
            </a:extLst>
          </a:blip>
          <a:srcRect l="7550" t="906" r="205" b="462"/>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3032</Words>
  <Application>Microsoft Office PowerPoint</Application>
  <PresentationFormat>Widescreen</PresentationFormat>
  <Paragraphs>186</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North Palm Beach County General Aviation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North Palm Beach County General Aviation Airport’s Total Economic Impact</vt:lpstr>
      <vt:lpstr>On-Airport Impacts</vt:lpstr>
      <vt:lpstr>Visitor Spending Impacts (Off-Airport)</vt:lpstr>
      <vt:lpstr>Airport Economic Impact Results</vt:lpstr>
      <vt:lpstr>TOTAL North Palm Beach County General Aviation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2022-12-07T20:57:16Z</dcterms:modified>
</cp:coreProperties>
</file>