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7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3C86E2-4B8F-493E-A134-4BDE76A67A84}" v="1" dt="2022-12-07T21:02:39.1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844" autoAdjust="0"/>
  </p:normalViewPr>
  <p:slideViewPr>
    <p:cSldViewPr snapToGrid="0">
      <p:cViewPr varScale="1">
        <p:scale>
          <a:sx n="93" d="100"/>
          <a:sy n="93" d="100"/>
        </p:scale>
        <p:origin x="1179"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ry, Meg" userId="52abaa17-2ab0-4519-8e41-45b524f6a3b3" providerId="ADAL" clId="{367E07D7-9BC5-4535-B07E-4DECA1D45BF9}"/>
    <pc:docChg chg="modSld">
      <pc:chgData name="Merry, Meg" userId="52abaa17-2ab0-4519-8e41-45b524f6a3b3" providerId="ADAL" clId="{367E07D7-9BC5-4535-B07E-4DECA1D45BF9}" dt="2022-11-08T21:07:09.205" v="4" actId="255"/>
      <pc:docMkLst>
        <pc:docMk/>
      </pc:docMkLst>
      <pc:sldChg chg="modSp mod">
        <pc:chgData name="Merry, Meg" userId="52abaa17-2ab0-4519-8e41-45b524f6a3b3" providerId="ADAL" clId="{367E07D7-9BC5-4535-B07E-4DECA1D45BF9}" dt="2022-11-08T21:07:04.254" v="3" actId="255"/>
        <pc:sldMkLst>
          <pc:docMk/>
          <pc:sldMk cId="1102559366" sldId="274"/>
        </pc:sldMkLst>
        <pc:spChg chg="mod">
          <ac:chgData name="Merry, Meg" userId="52abaa17-2ab0-4519-8e41-45b524f6a3b3" providerId="ADAL" clId="{367E07D7-9BC5-4535-B07E-4DECA1D45BF9}" dt="2022-11-08T21:07:04.254" v="3" actId="255"/>
          <ac:spMkLst>
            <pc:docMk/>
            <pc:sldMk cId="1102559366" sldId="274"/>
            <ac:spMk id="44" creationId="{E46410AA-9335-4C3E-AEEE-43614C70E64D}"/>
          </ac:spMkLst>
        </pc:spChg>
      </pc:sldChg>
      <pc:sldChg chg="modSp mod">
        <pc:chgData name="Merry, Meg" userId="52abaa17-2ab0-4519-8e41-45b524f6a3b3" providerId="ADAL" clId="{367E07D7-9BC5-4535-B07E-4DECA1D45BF9}" dt="2022-11-08T21:07:09.205" v="4" actId="255"/>
        <pc:sldMkLst>
          <pc:docMk/>
          <pc:sldMk cId="3015444443" sldId="277"/>
        </pc:sldMkLst>
        <pc:spChg chg="mod">
          <ac:chgData name="Merry, Meg" userId="52abaa17-2ab0-4519-8e41-45b524f6a3b3" providerId="ADAL" clId="{367E07D7-9BC5-4535-B07E-4DECA1D45BF9}" dt="2022-11-08T21:07:09.205" v="4" actId="255"/>
          <ac:spMkLst>
            <pc:docMk/>
            <pc:sldMk cId="3015444443" sldId="277"/>
            <ac:spMk id="34" creationId="{49BEB672-5087-49D5-925B-410D7FCB2E0D}"/>
          </ac:spMkLst>
        </pc:spChg>
      </pc:sldChg>
      <pc:sldChg chg="modSp mod">
        <pc:chgData name="Merry, Meg" userId="52abaa17-2ab0-4519-8e41-45b524f6a3b3" providerId="ADAL" clId="{367E07D7-9BC5-4535-B07E-4DECA1D45BF9}" dt="2022-11-08T21:06:52.679" v="2" actId="18131"/>
        <pc:sldMkLst>
          <pc:docMk/>
          <pc:sldMk cId="65851916" sldId="278"/>
        </pc:sldMkLst>
        <pc:picChg chg="mod modCrop">
          <ac:chgData name="Merry, Meg" userId="52abaa17-2ab0-4519-8e41-45b524f6a3b3" providerId="ADAL" clId="{367E07D7-9BC5-4535-B07E-4DECA1D45BF9}" dt="2022-11-08T21:06:52.679" v="2" actId="18131"/>
          <ac:picMkLst>
            <pc:docMk/>
            <pc:sldMk cId="65851916" sldId="278"/>
            <ac:picMk id="23" creationId="{AE1DD9CA-8F8E-43F8-AB52-DC6B3C9FD08B}"/>
          </ac:picMkLst>
        </pc:picChg>
      </pc:sldChg>
    </pc:docChg>
  </pc:docChgLst>
  <pc:docChgLst>
    <pc:chgData name="Filaroski, Taylor" userId="808e8b38-dcd7-4790-8255-e9ab0a59a131" providerId="ADAL" clId="{5E3D7599-7A56-405A-B884-6E399BD3B0A9}"/>
    <pc:docChg chg="modSld">
      <pc:chgData name="Filaroski, Taylor" userId="808e8b38-dcd7-4790-8255-e9ab0a59a131" providerId="ADAL" clId="{5E3D7599-7A56-405A-B884-6E399BD3B0A9}" dt="2022-10-28T13:30:56.354" v="1" actId="14826"/>
      <pc:docMkLst>
        <pc:docMk/>
      </pc:docMkLst>
      <pc:sldChg chg="modSp mod">
        <pc:chgData name="Filaroski, Taylor" userId="808e8b38-dcd7-4790-8255-e9ab0a59a131" providerId="ADAL" clId="{5E3D7599-7A56-405A-B884-6E399BD3B0A9}" dt="2022-10-28T13:30:56.354" v="1" actId="14826"/>
        <pc:sldMkLst>
          <pc:docMk/>
          <pc:sldMk cId="3015444443" sldId="277"/>
        </pc:sldMkLst>
        <pc:picChg chg="mod">
          <ac:chgData name="Filaroski, Taylor" userId="808e8b38-dcd7-4790-8255-e9ab0a59a131" providerId="ADAL" clId="{5E3D7599-7A56-405A-B884-6E399BD3B0A9}" dt="2022-10-28T13:30:56.354" v="1" actId="14826"/>
          <ac:picMkLst>
            <pc:docMk/>
            <pc:sldMk cId="3015444443" sldId="277"/>
            <ac:picMk id="43" creationId="{DD6EEEF3-D319-415F-909E-729107BBC107}"/>
          </ac:picMkLst>
        </pc:picChg>
      </pc:sldChg>
      <pc:sldChg chg="modSp mod">
        <pc:chgData name="Filaroski, Taylor" userId="808e8b38-dcd7-4790-8255-e9ab0a59a131" providerId="ADAL" clId="{5E3D7599-7A56-405A-B884-6E399BD3B0A9}" dt="2022-10-28T13:29:53.402" v="0" actId="14826"/>
        <pc:sldMkLst>
          <pc:docMk/>
          <pc:sldMk cId="65851916" sldId="278"/>
        </pc:sldMkLst>
        <pc:picChg chg="mod">
          <ac:chgData name="Filaroski, Taylor" userId="808e8b38-dcd7-4790-8255-e9ab0a59a131" providerId="ADAL" clId="{5E3D7599-7A56-405A-B884-6E399BD3B0A9}" dt="2022-10-28T13:29:53.402" v="0" actId="14826"/>
          <ac:picMkLst>
            <pc:docMk/>
            <pc:sldMk cId="65851916" sldId="278"/>
            <ac:picMk id="25" creationId="{7133D1E7-FA07-44D0-9EB0-EA49F78B8931}"/>
          </ac:picMkLst>
        </pc:picChg>
      </pc:sldChg>
    </pc:docChg>
  </pc:docChgLst>
  <pc:docChgLst>
    <pc:chgData name="Cicone, Laura" userId="d60addc7-6562-4f44-a0de-68d71e52773b" providerId="ADAL" clId="{6D2192A6-6B30-4D16-8297-F0ADEFFDF2AD}"/>
    <pc:docChg chg="addSld delSld modSld">
      <pc:chgData name="Cicone, Laura" userId="d60addc7-6562-4f44-a0de-68d71e52773b" providerId="ADAL" clId="{6D2192A6-6B30-4D16-8297-F0ADEFFDF2AD}" dt="2022-11-15T18:58:44.726" v="31" actId="47"/>
      <pc:docMkLst>
        <pc:docMk/>
      </pc:docMkLst>
      <pc:sldChg chg="del">
        <pc:chgData name="Cicone, Laura" userId="d60addc7-6562-4f44-a0de-68d71e52773b" providerId="ADAL" clId="{6D2192A6-6B30-4D16-8297-F0ADEFFDF2AD}" dt="2022-10-25T16:07:10.331" v="23" actId="47"/>
        <pc:sldMkLst>
          <pc:docMk/>
          <pc:sldMk cId="4081035233" sldId="259"/>
        </pc:sldMkLst>
      </pc:sldChg>
      <pc:sldChg chg="del">
        <pc:chgData name="Cicone, Laura" userId="d60addc7-6562-4f44-a0de-68d71e52773b" providerId="ADAL" clId="{6D2192A6-6B30-4D16-8297-F0ADEFFDF2AD}" dt="2022-11-15T18:58:44.726" v="31" actId="47"/>
        <pc:sldMkLst>
          <pc:docMk/>
          <pc:sldMk cId="3476258832" sldId="266"/>
        </pc:sldMkLst>
      </pc:sldChg>
      <pc:sldChg chg="modSp mod modNotesTx">
        <pc:chgData name="Cicone, Laura" userId="d60addc7-6562-4f44-a0de-68d71e52773b" providerId="ADAL" clId="{6D2192A6-6B30-4D16-8297-F0ADEFFDF2AD}" dt="2022-11-15T18:57:39.363" v="29"/>
        <pc:sldMkLst>
          <pc:docMk/>
          <pc:sldMk cId="3380238284" sldId="273"/>
        </pc:sldMkLst>
        <pc:spChg chg="mod">
          <ac:chgData name="Cicone, Laura" userId="d60addc7-6562-4f44-a0de-68d71e52773b" providerId="ADAL" clId="{6D2192A6-6B30-4D16-8297-F0ADEFFDF2AD}" dt="2022-10-20T13:07:52.033" v="21" actId="1036"/>
          <ac:spMkLst>
            <pc:docMk/>
            <pc:sldMk cId="3380238284" sldId="273"/>
            <ac:spMk id="4" creationId="{A3560EF0-DF41-40A6-889B-45B12E8526AE}"/>
          </ac:spMkLst>
        </pc:spChg>
      </pc:sldChg>
      <pc:sldChg chg="del">
        <pc:chgData name="Cicone, Laura" userId="d60addc7-6562-4f44-a0de-68d71e52773b" providerId="ADAL" clId="{6D2192A6-6B30-4D16-8297-F0ADEFFDF2AD}" dt="2022-11-15T18:58:44.726" v="31" actId="47"/>
        <pc:sldMkLst>
          <pc:docMk/>
          <pc:sldMk cId="1102559366" sldId="274"/>
        </pc:sldMkLst>
      </pc:sldChg>
      <pc:sldChg chg="modSp mod">
        <pc:chgData name="Cicone, Laura" userId="d60addc7-6562-4f44-a0de-68d71e52773b" providerId="ADAL" clId="{6D2192A6-6B30-4D16-8297-F0ADEFFDF2AD}" dt="2022-10-20T13:07:11.258" v="13" actId="255"/>
        <pc:sldMkLst>
          <pc:docMk/>
          <pc:sldMk cId="65851916" sldId="278"/>
        </pc:sldMkLst>
        <pc:spChg chg="mod">
          <ac:chgData name="Cicone, Laura" userId="d60addc7-6562-4f44-a0de-68d71e52773b" providerId="ADAL" clId="{6D2192A6-6B30-4D16-8297-F0ADEFFDF2AD}" dt="2022-10-20T13:06:59.009" v="12" actId="1036"/>
          <ac:spMkLst>
            <pc:docMk/>
            <pc:sldMk cId="65851916" sldId="278"/>
            <ac:spMk id="4" creationId="{46BE5F69-E9BC-41C7-BF6B-EB4B224032B2}"/>
          </ac:spMkLst>
        </pc:spChg>
        <pc:spChg chg="mod">
          <ac:chgData name="Cicone, Laura" userId="d60addc7-6562-4f44-a0de-68d71e52773b" providerId="ADAL" clId="{6D2192A6-6B30-4D16-8297-F0ADEFFDF2AD}" dt="2022-10-20T13:07:11.258" v="13" actId="255"/>
          <ac:spMkLst>
            <pc:docMk/>
            <pc:sldMk cId="65851916" sldId="278"/>
            <ac:spMk id="28" creationId="{4A74CDCB-94E0-4602-A364-BEBAB933C949}"/>
          </ac:spMkLst>
        </pc:spChg>
      </pc:sldChg>
      <pc:sldChg chg="del">
        <pc:chgData name="Cicone, Laura" userId="d60addc7-6562-4f44-a0de-68d71e52773b" providerId="ADAL" clId="{6D2192A6-6B30-4D16-8297-F0ADEFFDF2AD}" dt="2022-11-15T18:57:07.490" v="25" actId="47"/>
        <pc:sldMkLst>
          <pc:docMk/>
          <pc:sldMk cId="3393598430" sldId="286"/>
        </pc:sldMkLst>
      </pc:sldChg>
      <pc:sldChg chg="del">
        <pc:chgData name="Cicone, Laura" userId="d60addc7-6562-4f44-a0de-68d71e52773b" providerId="ADAL" clId="{6D2192A6-6B30-4D16-8297-F0ADEFFDF2AD}" dt="2022-11-15T18:58:44.726" v="31" actId="47"/>
        <pc:sldMkLst>
          <pc:docMk/>
          <pc:sldMk cId="232077404" sldId="288"/>
        </pc:sldMkLst>
      </pc:sldChg>
      <pc:sldChg chg="del">
        <pc:chgData name="Cicone, Laura" userId="d60addc7-6562-4f44-a0de-68d71e52773b" providerId="ADAL" clId="{6D2192A6-6B30-4D16-8297-F0ADEFFDF2AD}" dt="2022-11-15T18:58:44.726" v="31" actId="47"/>
        <pc:sldMkLst>
          <pc:docMk/>
          <pc:sldMk cId="536406714" sldId="289"/>
        </pc:sldMkLst>
      </pc:sldChg>
      <pc:sldChg chg="del">
        <pc:chgData name="Cicone, Laura" userId="d60addc7-6562-4f44-a0de-68d71e52773b" providerId="ADAL" clId="{6D2192A6-6B30-4D16-8297-F0ADEFFDF2AD}" dt="2022-11-15T18:58:01.056" v="30" actId="47"/>
        <pc:sldMkLst>
          <pc:docMk/>
          <pc:sldMk cId="291782386" sldId="301"/>
        </pc:sldMkLst>
      </pc:sldChg>
      <pc:sldChg chg="del">
        <pc:chgData name="Cicone, Laura" userId="d60addc7-6562-4f44-a0de-68d71e52773b" providerId="ADAL" clId="{6D2192A6-6B30-4D16-8297-F0ADEFFDF2AD}" dt="2022-11-15T18:56:58.751" v="24" actId="47"/>
        <pc:sldMkLst>
          <pc:docMk/>
          <pc:sldMk cId="1875973025" sldId="304"/>
        </pc:sldMkLst>
      </pc:sldChg>
      <pc:sldChg chg="add">
        <pc:chgData name="Cicone, Laura" userId="d60addc7-6562-4f44-a0de-68d71e52773b" providerId="ADAL" clId="{6D2192A6-6B30-4D16-8297-F0ADEFFDF2AD}" dt="2022-10-25T16:07:07.488" v="22"/>
        <pc:sldMkLst>
          <pc:docMk/>
          <pc:sldMk cId="3940377037" sldId="306"/>
        </pc:sldMkLst>
      </pc:sldChg>
      <pc:sldChg chg="modNotesTx">
        <pc:chgData name="Cicone, Laura" userId="d60addc7-6562-4f44-a0de-68d71e52773b" providerId="ADAL" clId="{6D2192A6-6B30-4D16-8297-F0ADEFFDF2AD}" dt="2022-11-15T18:57:14.524" v="27" actId="20577"/>
        <pc:sldMkLst>
          <pc:docMk/>
          <pc:sldMk cId="2655052641" sldId="308"/>
        </pc:sldMkLst>
      </pc:sldChg>
    </pc:docChg>
  </pc:docChgLst>
  <pc:docChgLst>
    <pc:chgData name="Costner, Bayley" userId="2a58abfe-bf9e-4cc1-9dde-744d7a979601" providerId="ADAL" clId="{EE4735D2-9C45-4F5F-A25A-68F403639BF5}"/>
    <pc:docChg chg="delSld modSld">
      <pc:chgData name="Costner, Bayley" userId="2a58abfe-bf9e-4cc1-9dde-744d7a979601" providerId="ADAL" clId="{EE4735D2-9C45-4F5F-A25A-68F403639BF5}" dt="2022-10-19T17:04:03.681" v="159" actId="14826"/>
      <pc:docMkLst>
        <pc:docMk/>
      </pc:docMkLst>
      <pc:sldChg chg="modSp">
        <pc:chgData name="Costner, Bayley" userId="2a58abfe-bf9e-4cc1-9dde-744d7a979601" providerId="ADAL" clId="{EE4735D2-9C45-4F5F-A25A-68F403639BF5}" dt="2022-10-19T16:57:59.412" v="0"/>
        <pc:sldMkLst>
          <pc:docMk/>
          <pc:sldMk cId="1711352330" sldId="256"/>
        </pc:sldMkLst>
        <pc:spChg chg="mod">
          <ac:chgData name="Costner, Bayley" userId="2a58abfe-bf9e-4cc1-9dde-744d7a979601" providerId="ADAL" clId="{EE4735D2-9C45-4F5F-A25A-68F403639BF5}" dt="2022-10-19T16:57:59.412" v="0"/>
          <ac:spMkLst>
            <pc:docMk/>
            <pc:sldMk cId="1711352330" sldId="256"/>
            <ac:spMk id="3" creationId="{931932A1-7454-4B78-B394-3713697727FA}"/>
          </ac:spMkLst>
        </pc:spChg>
      </pc:sldChg>
      <pc:sldChg chg="modNotes modNotesTx">
        <pc:chgData name="Costner, Bayley" userId="2a58abfe-bf9e-4cc1-9dde-744d7a979601" providerId="ADAL" clId="{EE4735D2-9C45-4F5F-A25A-68F403639BF5}" dt="2022-10-19T16:58:08.572" v="12" actId="20577"/>
        <pc:sldMkLst>
          <pc:docMk/>
          <pc:sldMk cId="412258708" sldId="270"/>
        </pc:sldMkLst>
      </pc:sldChg>
      <pc:sldChg chg="modSp modNotes">
        <pc:chgData name="Costner, Bayley" userId="2a58abfe-bf9e-4cc1-9dde-744d7a979601" providerId="ADAL" clId="{EE4735D2-9C45-4F5F-A25A-68F403639BF5}" dt="2022-10-19T16:57:59.412" v="0"/>
        <pc:sldMkLst>
          <pc:docMk/>
          <pc:sldMk cId="3380238284" sldId="273"/>
        </pc:sldMkLst>
        <pc:spChg chg="mod">
          <ac:chgData name="Costner, Bayley" userId="2a58abfe-bf9e-4cc1-9dde-744d7a979601" providerId="ADAL" clId="{EE4735D2-9C45-4F5F-A25A-68F403639BF5}" dt="2022-10-19T16:57:59.412" v="0"/>
          <ac:spMkLst>
            <pc:docMk/>
            <pc:sldMk cId="3380238284" sldId="273"/>
            <ac:spMk id="4" creationId="{A3560EF0-DF41-40A6-889B-45B12E8526AE}"/>
          </ac:spMkLst>
        </pc:spChg>
      </pc:sldChg>
      <pc:sldChg chg="modSp">
        <pc:chgData name="Costner, Bayley" userId="2a58abfe-bf9e-4cc1-9dde-744d7a979601" providerId="ADAL" clId="{EE4735D2-9C45-4F5F-A25A-68F403639BF5}" dt="2022-10-19T17:04:03.681" v="159" actId="14826"/>
        <pc:sldMkLst>
          <pc:docMk/>
          <pc:sldMk cId="3015444443" sldId="277"/>
        </pc:sldMkLst>
        <pc:picChg chg="mod">
          <ac:chgData name="Costner, Bayley" userId="2a58abfe-bf9e-4cc1-9dde-744d7a979601" providerId="ADAL" clId="{EE4735D2-9C45-4F5F-A25A-68F403639BF5}" dt="2022-10-19T17:04:03.681" v="159" actId="14826"/>
          <ac:picMkLst>
            <pc:docMk/>
            <pc:sldMk cId="3015444443" sldId="277"/>
            <ac:picMk id="43" creationId="{DD6EEEF3-D319-415F-909E-729107BBC107}"/>
          </ac:picMkLst>
        </pc:picChg>
      </pc:sldChg>
      <pc:sldChg chg="modSp mod modNotes modNotesTx">
        <pc:chgData name="Costner, Bayley" userId="2a58abfe-bf9e-4cc1-9dde-744d7a979601" providerId="ADAL" clId="{EE4735D2-9C45-4F5F-A25A-68F403639BF5}" dt="2022-10-19T17:03:26.087" v="158" actId="14826"/>
        <pc:sldMkLst>
          <pc:docMk/>
          <pc:sldMk cId="65851916" sldId="278"/>
        </pc:sldMkLst>
        <pc:spChg chg="mod">
          <ac:chgData name="Costner, Bayley" userId="2a58abfe-bf9e-4cc1-9dde-744d7a979601" providerId="ADAL" clId="{EE4735D2-9C45-4F5F-A25A-68F403639BF5}" dt="2022-10-19T16:57:59.412" v="0"/>
          <ac:spMkLst>
            <pc:docMk/>
            <pc:sldMk cId="65851916" sldId="278"/>
            <ac:spMk id="4" creationId="{46BE5F69-E9BC-41C7-BF6B-EB4B224032B2}"/>
          </ac:spMkLst>
        </pc:spChg>
        <pc:spChg chg="mod">
          <ac:chgData name="Costner, Bayley" userId="2a58abfe-bf9e-4cc1-9dde-744d7a979601" providerId="ADAL" clId="{EE4735D2-9C45-4F5F-A25A-68F403639BF5}" dt="2022-10-19T16:58:28.346" v="21" actId="20577"/>
          <ac:spMkLst>
            <pc:docMk/>
            <pc:sldMk cId="65851916" sldId="278"/>
            <ac:spMk id="27" creationId="{1CF04D93-3E9C-4C93-BD11-1AB334ECA8EC}"/>
          </ac:spMkLst>
        </pc:spChg>
        <pc:spChg chg="mod">
          <ac:chgData name="Costner, Bayley" userId="2a58abfe-bf9e-4cc1-9dde-744d7a979601" providerId="ADAL" clId="{EE4735D2-9C45-4F5F-A25A-68F403639BF5}" dt="2022-10-19T16:58:31.779" v="24" actId="20577"/>
          <ac:spMkLst>
            <pc:docMk/>
            <pc:sldMk cId="65851916" sldId="278"/>
            <ac:spMk id="28" creationId="{4A74CDCB-94E0-4602-A364-BEBAB933C949}"/>
          </ac:spMkLst>
        </pc:spChg>
        <pc:spChg chg="mod">
          <ac:chgData name="Costner, Bayley" userId="2a58abfe-bf9e-4cc1-9dde-744d7a979601" providerId="ADAL" clId="{EE4735D2-9C45-4F5F-A25A-68F403639BF5}" dt="2022-10-19T16:58:37.379" v="29" actId="20577"/>
          <ac:spMkLst>
            <pc:docMk/>
            <pc:sldMk cId="65851916" sldId="278"/>
            <ac:spMk id="29" creationId="{C1505505-BB78-40E3-B8B6-4C8BE22EB53C}"/>
          </ac:spMkLst>
        </pc:spChg>
        <pc:spChg chg="mod">
          <ac:chgData name="Costner, Bayley" userId="2a58abfe-bf9e-4cc1-9dde-744d7a979601" providerId="ADAL" clId="{EE4735D2-9C45-4F5F-A25A-68F403639BF5}" dt="2022-10-19T16:58:25.075" v="18" actId="20577"/>
          <ac:spMkLst>
            <pc:docMk/>
            <pc:sldMk cId="65851916" sldId="278"/>
            <ac:spMk id="34" creationId="{37703234-D993-4C43-91A3-E55AA7BD1D32}"/>
          </ac:spMkLst>
        </pc:spChg>
        <pc:picChg chg="mod">
          <ac:chgData name="Costner, Bayley" userId="2a58abfe-bf9e-4cc1-9dde-744d7a979601" providerId="ADAL" clId="{EE4735D2-9C45-4F5F-A25A-68F403639BF5}" dt="2022-10-19T17:02:42.691" v="157" actId="14826"/>
          <ac:picMkLst>
            <pc:docMk/>
            <pc:sldMk cId="65851916" sldId="278"/>
            <ac:picMk id="23" creationId="{AE1DD9CA-8F8E-43F8-AB52-DC6B3C9FD08B}"/>
          </ac:picMkLst>
        </pc:picChg>
        <pc:picChg chg="mod">
          <ac:chgData name="Costner, Bayley" userId="2a58abfe-bf9e-4cc1-9dde-744d7a979601" providerId="ADAL" clId="{EE4735D2-9C45-4F5F-A25A-68F403639BF5}" dt="2022-10-19T17:03:26.087" v="158" actId="14826"/>
          <ac:picMkLst>
            <pc:docMk/>
            <pc:sldMk cId="65851916" sldId="278"/>
            <ac:picMk id="25" creationId="{7133D1E7-FA07-44D0-9EB0-EA49F78B8931}"/>
          </ac:picMkLst>
        </pc:picChg>
      </pc:sldChg>
      <pc:sldChg chg="modNotes">
        <pc:chgData name="Costner, Bayley" userId="2a58abfe-bf9e-4cc1-9dde-744d7a979601" providerId="ADAL" clId="{EE4735D2-9C45-4F5F-A25A-68F403639BF5}" dt="2022-10-19T16:57:59.412" v="0"/>
        <pc:sldMkLst>
          <pc:docMk/>
          <pc:sldMk cId="3393598430" sldId="286"/>
        </pc:sldMkLst>
      </pc:sldChg>
      <pc:sldChg chg="del">
        <pc:chgData name="Costner, Bayley" userId="2a58abfe-bf9e-4cc1-9dde-744d7a979601" providerId="ADAL" clId="{EE4735D2-9C45-4F5F-A25A-68F403639BF5}" dt="2022-10-19T16:58:15.177" v="13" actId="2696"/>
        <pc:sldMkLst>
          <pc:docMk/>
          <pc:sldMk cId="848908219" sldId="295"/>
        </pc:sldMkLst>
      </pc:sldChg>
      <pc:sldChg chg="del">
        <pc:chgData name="Costner, Bayley" userId="2a58abfe-bf9e-4cc1-9dde-744d7a979601" providerId="ADAL" clId="{EE4735D2-9C45-4F5F-A25A-68F403639BF5}" dt="2022-10-19T16:58:15.177" v="13" actId="2696"/>
        <pc:sldMkLst>
          <pc:docMk/>
          <pc:sldMk cId="2857163895" sldId="296"/>
        </pc:sldMkLst>
      </pc:sldChg>
      <pc:sldChg chg="del">
        <pc:chgData name="Costner, Bayley" userId="2a58abfe-bf9e-4cc1-9dde-744d7a979601" providerId="ADAL" clId="{EE4735D2-9C45-4F5F-A25A-68F403639BF5}" dt="2022-10-19T16:58:15.177" v="13" actId="2696"/>
        <pc:sldMkLst>
          <pc:docMk/>
          <pc:sldMk cId="2730844521" sldId="297"/>
        </pc:sldMkLst>
      </pc:sldChg>
      <pc:sldChg chg="del">
        <pc:chgData name="Costner, Bayley" userId="2a58abfe-bf9e-4cc1-9dde-744d7a979601" providerId="ADAL" clId="{EE4735D2-9C45-4F5F-A25A-68F403639BF5}" dt="2022-10-19T16:58:15.177" v="13" actId="2696"/>
        <pc:sldMkLst>
          <pc:docMk/>
          <pc:sldMk cId="1909763988" sldId="298"/>
        </pc:sldMkLst>
      </pc:sldChg>
      <pc:sldChg chg="del">
        <pc:chgData name="Costner, Bayley" userId="2a58abfe-bf9e-4cc1-9dde-744d7a979601" providerId="ADAL" clId="{EE4735D2-9C45-4F5F-A25A-68F403639BF5}" dt="2022-10-19T16:58:15.177" v="13" actId="2696"/>
        <pc:sldMkLst>
          <pc:docMk/>
          <pc:sldMk cId="3656542971" sldId="299"/>
        </pc:sldMkLst>
      </pc:sldChg>
      <pc:sldChg chg="del">
        <pc:chgData name="Costner, Bayley" userId="2a58abfe-bf9e-4cc1-9dde-744d7a979601" providerId="ADAL" clId="{EE4735D2-9C45-4F5F-A25A-68F403639BF5}" dt="2022-10-19T16:58:15.177" v="13" actId="2696"/>
        <pc:sldMkLst>
          <pc:docMk/>
          <pc:sldMk cId="1174635175" sldId="300"/>
        </pc:sldMkLst>
      </pc:sldChg>
      <pc:sldChg chg="modSp">
        <pc:chgData name="Costner, Bayley" userId="2a58abfe-bf9e-4cc1-9dde-744d7a979601" providerId="ADAL" clId="{EE4735D2-9C45-4F5F-A25A-68F403639BF5}" dt="2022-10-19T16:57:59.412" v="0"/>
        <pc:sldMkLst>
          <pc:docMk/>
          <pc:sldMk cId="1002511331" sldId="302"/>
        </pc:sldMkLst>
        <pc:spChg chg="mod">
          <ac:chgData name="Costner, Bayley" userId="2a58abfe-bf9e-4cc1-9dde-744d7a979601" providerId="ADAL" clId="{EE4735D2-9C45-4F5F-A25A-68F403639BF5}" dt="2022-10-19T16:57:59.412" v="0"/>
          <ac:spMkLst>
            <pc:docMk/>
            <pc:sldMk cId="1002511331" sldId="302"/>
            <ac:spMk id="4" creationId="{46BE5F69-E9BC-41C7-BF6B-EB4B224032B2}"/>
          </ac:spMkLst>
        </pc:spChg>
      </pc:sldChg>
    </pc:docChg>
  </pc:docChgLst>
  <pc:docChgLst>
    <pc:chgData name="Gibson, Thomas" userId="4b42d18a-f5dd-45ad-b5f3-020bdeec964b" providerId="ADAL" clId="{D61FB515-28F6-4FEC-988D-2F44295DE468}"/>
    <pc:docChg chg="modSld">
      <pc:chgData name="Gibson, Thomas" userId="4b42d18a-f5dd-45ad-b5f3-020bdeec964b" providerId="ADAL" clId="{D61FB515-28F6-4FEC-988D-2F44295DE468}" dt="2022-11-17T18:55:34.190" v="0"/>
      <pc:docMkLst>
        <pc:docMk/>
      </pc:docMkLst>
      <pc:sldChg chg="modNotesTx">
        <pc:chgData name="Gibson, Thomas" userId="4b42d18a-f5dd-45ad-b5f3-020bdeec964b" providerId="ADAL" clId="{D61FB515-28F6-4FEC-988D-2F44295DE468}" dt="2022-11-17T18:55:34.190" v="0"/>
        <pc:sldMkLst>
          <pc:docMk/>
          <pc:sldMk cId="15765724" sldId="311"/>
        </pc:sldMkLst>
      </pc:sldChg>
    </pc:docChg>
  </pc:docChgLst>
  <pc:docChgLst>
    <pc:chgData name="Sheth, Rohan" userId="0b6da9f0-4e13-4f6a-80ee-55c9a7700dcb" providerId="ADAL" clId="{093C86E2-4B8F-493E-A134-4BDE76A67A84}"/>
    <pc:docChg chg="custSel modSld">
      <pc:chgData name="Sheth, Rohan" userId="0b6da9f0-4e13-4f6a-80ee-55c9a7700dcb" providerId="ADAL" clId="{093C86E2-4B8F-493E-A134-4BDE76A67A84}" dt="2022-12-07T21:02:39.149" v="49"/>
      <pc:docMkLst>
        <pc:docMk/>
      </pc:docMkLst>
      <pc:sldChg chg="modNotesTx">
        <pc:chgData name="Sheth, Rohan" userId="0b6da9f0-4e13-4f6a-80ee-55c9a7700dcb" providerId="ADAL" clId="{093C86E2-4B8F-493E-A134-4BDE76A67A84}" dt="2022-10-28T14:59:46.062" v="16" actId="20577"/>
        <pc:sldMkLst>
          <pc:docMk/>
          <pc:sldMk cId="1711352330" sldId="256"/>
        </pc:sldMkLst>
      </pc:sldChg>
      <pc:sldChg chg="addSp delSp modSp mod modAnim modNotesTx">
        <pc:chgData name="Sheth, Rohan" userId="0b6da9f0-4e13-4f6a-80ee-55c9a7700dcb" providerId="ADAL" clId="{093C86E2-4B8F-493E-A134-4BDE76A67A84}" dt="2022-10-28T15:00:07.313" v="24" actId="20577"/>
        <pc:sldMkLst>
          <pc:docMk/>
          <pc:sldMk cId="3380238284" sldId="273"/>
        </pc:sldMkLst>
        <pc:spChg chg="add del mod">
          <ac:chgData name="Sheth, Rohan" userId="0b6da9f0-4e13-4f6a-80ee-55c9a7700dcb" providerId="ADAL" clId="{093C86E2-4B8F-493E-A134-4BDE76A67A84}" dt="2022-10-28T14:59:52.575" v="18" actId="478"/>
          <ac:spMkLst>
            <pc:docMk/>
            <pc:sldMk cId="3380238284" sldId="273"/>
            <ac:spMk id="3" creationId="{048A211A-4947-491C-8ADD-504A1AAA9063}"/>
          </ac:spMkLst>
        </pc:spChg>
        <pc:spChg chg="del">
          <ac:chgData name="Sheth, Rohan" userId="0b6da9f0-4e13-4f6a-80ee-55c9a7700dcb" providerId="ADAL" clId="{093C86E2-4B8F-493E-A134-4BDE76A67A84}" dt="2022-10-28T14:59:51.199" v="17" actId="478"/>
          <ac:spMkLst>
            <pc:docMk/>
            <pc:sldMk cId="3380238284" sldId="273"/>
            <ac:spMk id="4" creationId="{A3560EF0-DF41-40A6-889B-45B12E8526AE}"/>
          </ac:spMkLst>
        </pc:spChg>
        <pc:spChg chg="del">
          <ac:chgData name="Sheth, Rohan" userId="0b6da9f0-4e13-4f6a-80ee-55c9a7700dcb" providerId="ADAL" clId="{093C86E2-4B8F-493E-A134-4BDE76A67A84}" dt="2022-10-28T14:59:54.576" v="19" actId="478"/>
          <ac:spMkLst>
            <pc:docMk/>
            <pc:sldMk cId="3380238284" sldId="273"/>
            <ac:spMk id="5" creationId="{586496FA-FBA1-4991-B52E-BEE6274D1B8E}"/>
          </ac:spMkLst>
        </pc:spChg>
        <pc:spChg chg="add del mod">
          <ac:chgData name="Sheth, Rohan" userId="0b6da9f0-4e13-4f6a-80ee-55c9a7700dcb" providerId="ADAL" clId="{093C86E2-4B8F-493E-A134-4BDE76A67A84}" dt="2022-10-28T14:59:55.726" v="20" actId="478"/>
          <ac:spMkLst>
            <pc:docMk/>
            <pc:sldMk cId="3380238284" sldId="273"/>
            <ac:spMk id="7" creationId="{78332EE6-DCFB-4530-9827-1C085396C795}"/>
          </ac:spMkLst>
        </pc:spChg>
        <pc:picChg chg="add mod">
          <ac:chgData name="Sheth, Rohan" userId="0b6da9f0-4e13-4f6a-80ee-55c9a7700dcb" providerId="ADAL" clId="{093C86E2-4B8F-493E-A134-4BDE76A67A84}" dt="2022-10-28T15:00:03.350" v="23" actId="1076"/>
          <ac:picMkLst>
            <pc:docMk/>
            <pc:sldMk cId="3380238284" sldId="273"/>
            <ac:picMk id="8" creationId="{4C4E4CF9-7E61-48CA-B14D-2502B763725B}"/>
          </ac:picMkLst>
        </pc:picChg>
      </pc:sldChg>
      <pc:sldChg chg="modNotesTx">
        <pc:chgData name="Sheth, Rohan" userId="0b6da9f0-4e13-4f6a-80ee-55c9a7700dcb" providerId="ADAL" clId="{093C86E2-4B8F-493E-A134-4BDE76A67A84}" dt="2022-11-07T19:48:04.610" v="47"/>
        <pc:sldMkLst>
          <pc:docMk/>
          <pc:sldMk cId="65851916" sldId="278"/>
        </pc:sldMkLst>
      </pc:sldChg>
      <pc:sldChg chg="addSp delSp modSp mod">
        <pc:chgData name="Sheth, Rohan" userId="0b6da9f0-4e13-4f6a-80ee-55c9a7700dcb" providerId="ADAL" clId="{093C86E2-4B8F-493E-A134-4BDE76A67A84}" dt="2022-12-07T21:02:39.149" v="49"/>
        <pc:sldMkLst>
          <pc:docMk/>
          <pc:sldMk cId="3940377037" sldId="306"/>
        </pc:sldMkLst>
        <pc:picChg chg="del">
          <ac:chgData name="Sheth, Rohan" userId="0b6da9f0-4e13-4f6a-80ee-55c9a7700dcb" providerId="ADAL" clId="{093C86E2-4B8F-493E-A134-4BDE76A67A84}" dt="2022-12-07T21:02:38.798" v="48" actId="478"/>
          <ac:picMkLst>
            <pc:docMk/>
            <pc:sldMk cId="3940377037" sldId="306"/>
            <ac:picMk id="3" creationId="{D82025A8-C9E6-4796-9C09-8C2D1EE75679}"/>
          </ac:picMkLst>
        </pc:picChg>
        <pc:picChg chg="add mod">
          <ac:chgData name="Sheth, Rohan" userId="0b6da9f0-4e13-4f6a-80ee-55c9a7700dcb" providerId="ADAL" clId="{093C86E2-4B8F-493E-A134-4BDE76A67A84}" dt="2022-12-07T21:02:39.149" v="49"/>
          <ac:picMkLst>
            <pc:docMk/>
            <pc:sldMk cId="3940377037" sldId="306"/>
            <ac:picMk id="11" creationId="{1F5EF080-BAA5-42F2-9115-4A97E82A810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Lakeland Linder International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Lakeland Linder International Airport, impacts for District 1,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Lakeland Linder International Airport created 8,332 jobs earning $410 million in payroll, contributed $698 million in value added, and generated a total economic impact (output) of $1.4 billion.</a:t>
            </a:r>
          </a:p>
          <a:p>
            <a:endParaRPr lang="en-US" dirty="0"/>
          </a:p>
          <a:p>
            <a:r>
              <a:rPr lang="en-US" dirty="0"/>
              <a:t>This includes direct impacts of 4,464 jobs earning $205 million in payroll, contributing $350 million in value added, and generating a total economic impact (output) of $781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3,868 jobs earning $205 million in payroll, contributing $348 million in value added, and generating a total economic impact (output) of $652 million.</a:t>
            </a:r>
          </a:p>
          <a:p>
            <a:endParaRPr lang="en-US" dirty="0"/>
          </a:p>
          <a:p>
            <a:r>
              <a:rPr lang="en-US" dirty="0"/>
              <a:t>Total impacts may not equal the sum of direct and multiplier impacts due to rounding.</a:t>
            </a:r>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Lakeland Linder International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1 created 182,369 jobs earning $9.1 billion in payroll, contributed $15.2 billion in value added, and generated a total economic impact (output) of $29.3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425834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Lakeland Linder International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1F5EF080-BAA5-42F2-9115-4A97E82A810A}"/>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3940377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555293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6550526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Lakeland Linder International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l="3743" r="3743"/>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634945"/>
            <a:ext cx="10515600" cy="1325563"/>
          </a:xfrm>
        </p:spPr>
        <p:txBody>
          <a:bodyPr/>
          <a:lstStyle/>
          <a:p>
            <a:r>
              <a:rPr lang="en-US" dirty="0"/>
              <a:t>TOTAL Lakeland Linder International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$410</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$698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$1.4</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8,332</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12138" t="403" r="32381" b="463"/>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LAL">
            <a:hlinkClick r:id="" action="ppaction://media"/>
            <a:extLst>
              <a:ext uri="{FF2B5EF4-FFF2-40B4-BE49-F238E27FC236}">
                <a16:creationId xmlns:a16="http://schemas.microsoft.com/office/drawing/2014/main" id="{4C4E4CF9-7E61-48CA-B14D-2502B763725B}"/>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58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6824136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7371155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57657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4837729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9204156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759B1945-7C65-4B69-9066-AF42E5F32BF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3" name="Picture 42">
            <a:extLst>
              <a:ext uri="{FF2B5EF4-FFF2-40B4-BE49-F238E27FC236}">
                <a16:creationId xmlns:a16="http://schemas.microsoft.com/office/drawing/2014/main" id="{DD6EEEF3-D319-415F-909E-729107BBC107}"/>
              </a:ext>
            </a:extLst>
          </p:cNvPr>
          <p:cNvPicPr>
            <a:picLocks noChangeAspect="1"/>
          </p:cNvPicPr>
          <p:nvPr/>
        </p:nvPicPr>
        <p:blipFill>
          <a:blip r:embed="rId3">
            <a:extLst>
              <a:ext uri="{28A0092B-C50C-407E-A947-70E740481C1C}">
                <a14:useLocalDpi xmlns:a14="http://schemas.microsoft.com/office/drawing/2010/main" val="0"/>
              </a:ext>
            </a:extLst>
          </a:blip>
          <a:srcRect l="14912" r="14912"/>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1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$9.1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$15.2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$29.3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182,369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3" name="TextBox 22">
            <a:extLst>
              <a:ext uri="{FF2B5EF4-FFF2-40B4-BE49-F238E27FC236}">
                <a16:creationId xmlns:a16="http://schemas.microsoft.com/office/drawing/2014/main" id="{1D5885EC-AA94-4969-81D3-B9D3088AD55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015444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2998</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Lakeland Linder International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Lakeland Linder International Airport’s Total Economic Impact</vt:lpstr>
      <vt:lpstr>On-Airport Impacts</vt:lpstr>
      <vt:lpstr>Visitor Spending Impacts (Off-Airport)</vt:lpstr>
      <vt:lpstr>Airport Economic Impact Results</vt:lpstr>
      <vt:lpstr>TOTAL Lakeland Linder International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1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2022-12-07T21:02:41Z</dcterms:modified>
</cp:coreProperties>
</file>