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99D178-C8B0-4BEC-8CAB-70B12001BBA4}" v="1" dt="2022-12-07T21:11:24.9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57" autoAdjust="0"/>
  </p:normalViewPr>
  <p:slideViewPr>
    <p:cSldViewPr snapToGrid="0">
      <p:cViewPr varScale="1">
        <p:scale>
          <a:sx n="98" d="100"/>
          <a:sy n="98" d="100"/>
        </p:scale>
        <p:origin x="978"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3ED12CCD-D929-4B24-A8FF-608E383D6D2A}"/>
    <pc:docChg chg="undo custSel addSld delSld modSld addSection delSection modSection">
      <pc:chgData name="Costner, Bayley" userId="2a58abfe-bf9e-4cc1-9dde-744d7a979601" providerId="ADAL" clId="{3ED12CCD-D929-4B24-A8FF-608E383D6D2A}" dt="2022-10-19T19:32:52.678" v="202" actId="14826"/>
      <pc:docMkLst>
        <pc:docMk/>
      </pc:docMkLst>
      <pc:sldChg chg="modSp">
        <pc:chgData name="Costner, Bayley" userId="2a58abfe-bf9e-4cc1-9dde-744d7a979601" providerId="ADAL" clId="{3ED12CCD-D929-4B24-A8FF-608E383D6D2A}" dt="2022-10-19T19:08:44.764" v="20"/>
        <pc:sldMkLst>
          <pc:docMk/>
          <pc:sldMk cId="1711352330" sldId="256"/>
        </pc:sldMkLst>
        <pc:spChg chg="mod">
          <ac:chgData name="Costner, Bayley" userId="2a58abfe-bf9e-4cc1-9dde-744d7a979601" providerId="ADAL" clId="{3ED12CCD-D929-4B24-A8FF-608E383D6D2A}" dt="2022-10-19T19:08:44.764" v="20"/>
          <ac:spMkLst>
            <pc:docMk/>
            <pc:sldMk cId="1711352330" sldId="256"/>
            <ac:spMk id="3" creationId="{931932A1-7454-4B78-B394-3713697727FA}"/>
          </ac:spMkLst>
        </pc:spChg>
      </pc:sldChg>
      <pc:sldChg chg="modNotes modNotesTx">
        <pc:chgData name="Costner, Bayley" userId="2a58abfe-bf9e-4cc1-9dde-744d7a979601" providerId="ADAL" clId="{3ED12CCD-D929-4B24-A8FF-608E383D6D2A}" dt="2022-10-19T19:08:53.801" v="32" actId="20577"/>
        <pc:sldMkLst>
          <pc:docMk/>
          <pc:sldMk cId="412258708" sldId="270"/>
        </pc:sldMkLst>
      </pc:sldChg>
      <pc:sldChg chg="modSp modNotes">
        <pc:chgData name="Costner, Bayley" userId="2a58abfe-bf9e-4cc1-9dde-744d7a979601" providerId="ADAL" clId="{3ED12CCD-D929-4B24-A8FF-608E383D6D2A}" dt="2022-10-19T19:08:44.764" v="20"/>
        <pc:sldMkLst>
          <pc:docMk/>
          <pc:sldMk cId="3380238284" sldId="273"/>
        </pc:sldMkLst>
        <pc:spChg chg="mod">
          <ac:chgData name="Costner, Bayley" userId="2a58abfe-bf9e-4cc1-9dde-744d7a979601" providerId="ADAL" clId="{3ED12CCD-D929-4B24-A8FF-608E383D6D2A}" dt="2022-10-19T19:08:44.764" v="20"/>
          <ac:spMkLst>
            <pc:docMk/>
            <pc:sldMk cId="3380238284" sldId="273"/>
            <ac:spMk id="4" creationId="{A3560EF0-DF41-40A6-889B-45B12E8526AE}"/>
          </ac:spMkLst>
        </pc:spChg>
      </pc:sldChg>
      <pc:sldChg chg="modSp">
        <pc:chgData name="Costner, Bayley" userId="2a58abfe-bf9e-4cc1-9dde-744d7a979601" providerId="ADAL" clId="{3ED12CCD-D929-4B24-A8FF-608E383D6D2A}" dt="2022-10-19T19:32:52.678" v="202" actId="14826"/>
        <pc:sldMkLst>
          <pc:docMk/>
          <pc:sldMk cId="3015444443" sldId="277"/>
        </pc:sldMkLst>
        <pc:picChg chg="mod">
          <ac:chgData name="Costner, Bayley" userId="2a58abfe-bf9e-4cc1-9dde-744d7a979601" providerId="ADAL" clId="{3ED12CCD-D929-4B24-A8FF-608E383D6D2A}" dt="2022-10-19T19:32:52.678" v="202" actId="14826"/>
          <ac:picMkLst>
            <pc:docMk/>
            <pc:sldMk cId="3015444443" sldId="277"/>
            <ac:picMk id="43" creationId="{DD6EEEF3-D319-415F-909E-729107BBC107}"/>
          </ac:picMkLst>
        </pc:picChg>
      </pc:sldChg>
      <pc:sldChg chg="modSp mod modNotes modNotesTx">
        <pc:chgData name="Costner, Bayley" userId="2a58abfe-bf9e-4cc1-9dde-744d7a979601" providerId="ADAL" clId="{3ED12CCD-D929-4B24-A8FF-608E383D6D2A}" dt="2022-10-19T19:32:03.800" v="200" actId="14826"/>
        <pc:sldMkLst>
          <pc:docMk/>
          <pc:sldMk cId="65851916" sldId="278"/>
        </pc:sldMkLst>
        <pc:spChg chg="mod">
          <ac:chgData name="Costner, Bayley" userId="2a58abfe-bf9e-4cc1-9dde-744d7a979601" providerId="ADAL" clId="{3ED12CCD-D929-4B24-A8FF-608E383D6D2A}" dt="2022-10-19T19:08:44.764" v="20"/>
          <ac:spMkLst>
            <pc:docMk/>
            <pc:sldMk cId="65851916" sldId="278"/>
            <ac:spMk id="4" creationId="{46BE5F69-E9BC-41C7-BF6B-EB4B224032B2}"/>
          </ac:spMkLst>
        </pc:spChg>
        <pc:spChg chg="mod">
          <ac:chgData name="Costner, Bayley" userId="2a58abfe-bf9e-4cc1-9dde-744d7a979601" providerId="ADAL" clId="{3ED12CCD-D929-4B24-A8FF-608E383D6D2A}" dt="2022-10-19T19:29:03.152" v="44" actId="20577"/>
          <ac:spMkLst>
            <pc:docMk/>
            <pc:sldMk cId="65851916" sldId="278"/>
            <ac:spMk id="27" creationId="{1CF04D93-3E9C-4C93-BD11-1AB334ECA8EC}"/>
          </ac:spMkLst>
        </pc:spChg>
        <pc:spChg chg="mod">
          <ac:chgData name="Costner, Bayley" userId="2a58abfe-bf9e-4cc1-9dde-744d7a979601" providerId="ADAL" clId="{3ED12CCD-D929-4B24-A8FF-608E383D6D2A}" dt="2022-10-19T19:29:08.239" v="49" actId="20577"/>
          <ac:spMkLst>
            <pc:docMk/>
            <pc:sldMk cId="65851916" sldId="278"/>
            <ac:spMk id="28" creationId="{4A74CDCB-94E0-4602-A364-BEBAB933C949}"/>
          </ac:spMkLst>
        </pc:spChg>
        <pc:spChg chg="mod">
          <ac:chgData name="Costner, Bayley" userId="2a58abfe-bf9e-4cc1-9dde-744d7a979601" providerId="ADAL" clId="{3ED12CCD-D929-4B24-A8FF-608E383D6D2A}" dt="2022-10-19T19:29:13.351" v="54" actId="20577"/>
          <ac:spMkLst>
            <pc:docMk/>
            <pc:sldMk cId="65851916" sldId="278"/>
            <ac:spMk id="29" creationId="{C1505505-BB78-40E3-B8B6-4C8BE22EB53C}"/>
          </ac:spMkLst>
        </pc:spChg>
        <pc:spChg chg="mod">
          <ac:chgData name="Costner, Bayley" userId="2a58abfe-bf9e-4cc1-9dde-744d7a979601" providerId="ADAL" clId="{3ED12CCD-D929-4B24-A8FF-608E383D6D2A}" dt="2022-10-19T19:28:57.572" v="39" actId="20577"/>
          <ac:spMkLst>
            <pc:docMk/>
            <pc:sldMk cId="65851916" sldId="278"/>
            <ac:spMk id="34" creationId="{37703234-D993-4C43-91A3-E55AA7BD1D32}"/>
          </ac:spMkLst>
        </pc:spChg>
        <pc:picChg chg="mod">
          <ac:chgData name="Costner, Bayley" userId="2a58abfe-bf9e-4cc1-9dde-744d7a979601" providerId="ADAL" clId="{3ED12CCD-D929-4B24-A8FF-608E383D6D2A}" dt="2022-10-19T19:31:13.234" v="198" actId="14826"/>
          <ac:picMkLst>
            <pc:docMk/>
            <pc:sldMk cId="65851916" sldId="278"/>
            <ac:picMk id="23" creationId="{AE1DD9CA-8F8E-43F8-AB52-DC6B3C9FD08B}"/>
          </ac:picMkLst>
        </pc:picChg>
        <pc:picChg chg="mod">
          <ac:chgData name="Costner, Bayley" userId="2a58abfe-bf9e-4cc1-9dde-744d7a979601" providerId="ADAL" clId="{3ED12CCD-D929-4B24-A8FF-608E383D6D2A}" dt="2022-10-19T19:32:03.800" v="200" actId="14826"/>
          <ac:picMkLst>
            <pc:docMk/>
            <pc:sldMk cId="65851916" sldId="278"/>
            <ac:picMk id="25" creationId="{7133D1E7-FA07-44D0-9EB0-EA49F78B8931}"/>
          </ac:picMkLst>
        </pc:picChg>
      </pc:sldChg>
      <pc:sldChg chg="add del">
        <pc:chgData name="Costner, Bayley" userId="2a58abfe-bf9e-4cc1-9dde-744d7a979601" providerId="ADAL" clId="{3ED12CCD-D929-4B24-A8FF-608E383D6D2A}" dt="2022-10-19T19:08:27.007" v="15" actId="2696"/>
        <pc:sldMkLst>
          <pc:docMk/>
          <pc:sldMk cId="3433539405" sldId="280"/>
        </pc:sldMkLst>
      </pc:sldChg>
      <pc:sldChg chg="modNotes">
        <pc:chgData name="Costner, Bayley" userId="2a58abfe-bf9e-4cc1-9dde-744d7a979601" providerId="ADAL" clId="{3ED12CCD-D929-4B24-A8FF-608E383D6D2A}" dt="2022-10-19T19:08:44.764" v="20"/>
        <pc:sldMkLst>
          <pc:docMk/>
          <pc:sldMk cId="3393598430" sldId="286"/>
        </pc:sldMkLst>
      </pc:sldChg>
      <pc:sldChg chg="add del">
        <pc:chgData name="Costner, Bayley" userId="2a58abfe-bf9e-4cc1-9dde-744d7a979601" providerId="ADAL" clId="{3ED12CCD-D929-4B24-A8FF-608E383D6D2A}" dt="2022-10-19T19:09:00.529" v="33" actId="2696"/>
        <pc:sldMkLst>
          <pc:docMk/>
          <pc:sldMk cId="848908219" sldId="295"/>
        </pc:sldMkLst>
      </pc:sldChg>
      <pc:sldChg chg="add del">
        <pc:chgData name="Costner, Bayley" userId="2a58abfe-bf9e-4cc1-9dde-744d7a979601" providerId="ADAL" clId="{3ED12CCD-D929-4B24-A8FF-608E383D6D2A}" dt="2022-10-19T19:09:00.529" v="33" actId="2696"/>
        <pc:sldMkLst>
          <pc:docMk/>
          <pc:sldMk cId="2857163895" sldId="296"/>
        </pc:sldMkLst>
      </pc:sldChg>
      <pc:sldChg chg="add del">
        <pc:chgData name="Costner, Bayley" userId="2a58abfe-bf9e-4cc1-9dde-744d7a979601" providerId="ADAL" clId="{3ED12CCD-D929-4B24-A8FF-608E383D6D2A}" dt="2022-10-19T19:09:00.529" v="33" actId="2696"/>
        <pc:sldMkLst>
          <pc:docMk/>
          <pc:sldMk cId="2730844521" sldId="297"/>
        </pc:sldMkLst>
      </pc:sldChg>
      <pc:sldChg chg="add del">
        <pc:chgData name="Costner, Bayley" userId="2a58abfe-bf9e-4cc1-9dde-744d7a979601" providerId="ADAL" clId="{3ED12CCD-D929-4B24-A8FF-608E383D6D2A}" dt="2022-10-19T19:09:00.529" v="33" actId="2696"/>
        <pc:sldMkLst>
          <pc:docMk/>
          <pc:sldMk cId="1909763988" sldId="298"/>
        </pc:sldMkLst>
      </pc:sldChg>
      <pc:sldChg chg="add del">
        <pc:chgData name="Costner, Bayley" userId="2a58abfe-bf9e-4cc1-9dde-744d7a979601" providerId="ADAL" clId="{3ED12CCD-D929-4B24-A8FF-608E383D6D2A}" dt="2022-10-19T19:09:00.529" v="33" actId="2696"/>
        <pc:sldMkLst>
          <pc:docMk/>
          <pc:sldMk cId="3656542971" sldId="299"/>
        </pc:sldMkLst>
      </pc:sldChg>
      <pc:sldChg chg="add del">
        <pc:chgData name="Costner, Bayley" userId="2a58abfe-bf9e-4cc1-9dde-744d7a979601" providerId="ADAL" clId="{3ED12CCD-D929-4B24-A8FF-608E383D6D2A}" dt="2022-10-19T19:09:00.529" v="33" actId="2696"/>
        <pc:sldMkLst>
          <pc:docMk/>
          <pc:sldMk cId="1174635175" sldId="300"/>
        </pc:sldMkLst>
      </pc:sldChg>
      <pc:sldChg chg="modSp">
        <pc:chgData name="Costner, Bayley" userId="2a58abfe-bf9e-4cc1-9dde-744d7a979601" providerId="ADAL" clId="{3ED12CCD-D929-4B24-A8FF-608E383D6D2A}" dt="2022-10-19T19:08:44.764" v="20"/>
        <pc:sldMkLst>
          <pc:docMk/>
          <pc:sldMk cId="1002511331" sldId="302"/>
        </pc:sldMkLst>
        <pc:spChg chg="mod">
          <ac:chgData name="Costner, Bayley" userId="2a58abfe-bf9e-4cc1-9dde-744d7a979601" providerId="ADAL" clId="{3ED12CCD-D929-4B24-A8FF-608E383D6D2A}" dt="2022-10-19T19:08:44.764" v="20"/>
          <ac:spMkLst>
            <pc:docMk/>
            <pc:sldMk cId="1002511331" sldId="302"/>
            <ac:spMk id="4" creationId="{46BE5F69-E9BC-41C7-BF6B-EB4B224032B2}"/>
          </ac:spMkLst>
        </pc:spChg>
      </pc:sldChg>
    </pc:docChg>
  </pc:docChgLst>
  <pc:docChgLst>
    <pc:chgData name="Cicone, Laura" userId="d60addc7-6562-4f44-a0de-68d71e52773b" providerId="ADAL" clId="{EE3B68D3-D5A9-4D7A-8FEC-6FDFC080D55D}"/>
    <pc:docChg chg="addSld delSld modSld">
      <pc:chgData name="Cicone, Laura" userId="d60addc7-6562-4f44-a0de-68d71e52773b" providerId="ADAL" clId="{EE3B68D3-D5A9-4D7A-8FEC-6FDFC080D55D}" dt="2022-11-15T20:01:51.337" v="41" actId="47"/>
      <pc:docMkLst>
        <pc:docMk/>
      </pc:docMkLst>
      <pc:sldChg chg="del">
        <pc:chgData name="Cicone, Laura" userId="d60addc7-6562-4f44-a0de-68d71e52773b" providerId="ADAL" clId="{EE3B68D3-D5A9-4D7A-8FEC-6FDFC080D55D}" dt="2022-10-25T16:23:27.954" v="33" actId="47"/>
        <pc:sldMkLst>
          <pc:docMk/>
          <pc:sldMk cId="4081035233" sldId="259"/>
        </pc:sldMkLst>
      </pc:sldChg>
      <pc:sldChg chg="del">
        <pc:chgData name="Cicone, Laura" userId="d60addc7-6562-4f44-a0de-68d71e52773b" providerId="ADAL" clId="{EE3B68D3-D5A9-4D7A-8FEC-6FDFC080D55D}" dt="2022-11-15T20:01:51.337" v="41" actId="47"/>
        <pc:sldMkLst>
          <pc:docMk/>
          <pc:sldMk cId="3476258832" sldId="266"/>
        </pc:sldMkLst>
      </pc:sldChg>
      <pc:sldChg chg="modSp mod modNotesTx">
        <pc:chgData name="Cicone, Laura" userId="d60addc7-6562-4f44-a0de-68d71e52773b" providerId="ADAL" clId="{EE3B68D3-D5A9-4D7A-8FEC-6FDFC080D55D}" dt="2022-11-15T20:01:27.561" v="39"/>
        <pc:sldMkLst>
          <pc:docMk/>
          <pc:sldMk cId="3380238284" sldId="273"/>
        </pc:sldMkLst>
        <pc:spChg chg="mod">
          <ac:chgData name="Cicone, Laura" userId="d60addc7-6562-4f44-a0de-68d71e52773b" providerId="ADAL" clId="{EE3B68D3-D5A9-4D7A-8FEC-6FDFC080D55D}" dt="2022-10-20T14:26:31.769" v="31" actId="1036"/>
          <ac:spMkLst>
            <pc:docMk/>
            <pc:sldMk cId="3380238284" sldId="273"/>
            <ac:spMk id="4" creationId="{A3560EF0-DF41-40A6-889B-45B12E8526AE}"/>
          </ac:spMkLst>
        </pc:spChg>
      </pc:sldChg>
      <pc:sldChg chg="del">
        <pc:chgData name="Cicone, Laura" userId="d60addc7-6562-4f44-a0de-68d71e52773b" providerId="ADAL" clId="{EE3B68D3-D5A9-4D7A-8FEC-6FDFC080D55D}" dt="2022-11-15T20:01:51.337" v="41" actId="47"/>
        <pc:sldMkLst>
          <pc:docMk/>
          <pc:sldMk cId="1102559366" sldId="274"/>
        </pc:sldMkLst>
      </pc:sldChg>
      <pc:sldChg chg="modSp mod">
        <pc:chgData name="Cicone, Laura" userId="d60addc7-6562-4f44-a0de-68d71e52773b" providerId="ADAL" clId="{EE3B68D3-D5A9-4D7A-8FEC-6FDFC080D55D}" dt="2022-10-20T14:26:25.347" v="21" actId="20577"/>
        <pc:sldMkLst>
          <pc:docMk/>
          <pc:sldMk cId="65851916" sldId="278"/>
        </pc:sldMkLst>
        <pc:spChg chg="mod">
          <ac:chgData name="Cicone, Laura" userId="d60addc7-6562-4f44-a0de-68d71e52773b" providerId="ADAL" clId="{EE3B68D3-D5A9-4D7A-8FEC-6FDFC080D55D}" dt="2022-10-20T14:26:25.347" v="21" actId="20577"/>
          <ac:spMkLst>
            <pc:docMk/>
            <pc:sldMk cId="65851916" sldId="278"/>
            <ac:spMk id="4" creationId="{46BE5F69-E9BC-41C7-BF6B-EB4B224032B2}"/>
          </ac:spMkLst>
        </pc:spChg>
      </pc:sldChg>
      <pc:sldChg chg="del">
        <pc:chgData name="Cicone, Laura" userId="d60addc7-6562-4f44-a0de-68d71e52773b" providerId="ADAL" clId="{EE3B68D3-D5A9-4D7A-8FEC-6FDFC080D55D}" dt="2022-11-15T20:01:01.458" v="35" actId="47"/>
        <pc:sldMkLst>
          <pc:docMk/>
          <pc:sldMk cId="3393598430" sldId="286"/>
        </pc:sldMkLst>
      </pc:sldChg>
      <pc:sldChg chg="del">
        <pc:chgData name="Cicone, Laura" userId="d60addc7-6562-4f44-a0de-68d71e52773b" providerId="ADAL" clId="{EE3B68D3-D5A9-4D7A-8FEC-6FDFC080D55D}" dt="2022-11-15T20:01:51.337" v="41" actId="47"/>
        <pc:sldMkLst>
          <pc:docMk/>
          <pc:sldMk cId="232077404" sldId="288"/>
        </pc:sldMkLst>
      </pc:sldChg>
      <pc:sldChg chg="del">
        <pc:chgData name="Cicone, Laura" userId="d60addc7-6562-4f44-a0de-68d71e52773b" providerId="ADAL" clId="{EE3B68D3-D5A9-4D7A-8FEC-6FDFC080D55D}" dt="2022-11-15T20:01:51.337" v="41" actId="47"/>
        <pc:sldMkLst>
          <pc:docMk/>
          <pc:sldMk cId="536406714" sldId="289"/>
        </pc:sldMkLst>
      </pc:sldChg>
      <pc:sldChg chg="del">
        <pc:chgData name="Cicone, Laura" userId="d60addc7-6562-4f44-a0de-68d71e52773b" providerId="ADAL" clId="{EE3B68D3-D5A9-4D7A-8FEC-6FDFC080D55D}" dt="2022-11-15T20:01:36.103" v="40" actId="47"/>
        <pc:sldMkLst>
          <pc:docMk/>
          <pc:sldMk cId="291782386" sldId="301"/>
        </pc:sldMkLst>
      </pc:sldChg>
      <pc:sldChg chg="del">
        <pc:chgData name="Cicone, Laura" userId="d60addc7-6562-4f44-a0de-68d71e52773b" providerId="ADAL" clId="{EE3B68D3-D5A9-4D7A-8FEC-6FDFC080D55D}" dt="2022-11-15T20:00:51.550" v="34" actId="47"/>
        <pc:sldMkLst>
          <pc:docMk/>
          <pc:sldMk cId="1875973025" sldId="304"/>
        </pc:sldMkLst>
      </pc:sldChg>
      <pc:sldChg chg="add">
        <pc:chgData name="Cicone, Laura" userId="d60addc7-6562-4f44-a0de-68d71e52773b" providerId="ADAL" clId="{EE3B68D3-D5A9-4D7A-8FEC-6FDFC080D55D}" dt="2022-10-25T16:23:24.668" v="32"/>
        <pc:sldMkLst>
          <pc:docMk/>
          <pc:sldMk cId="1174496388" sldId="306"/>
        </pc:sldMkLst>
      </pc:sldChg>
      <pc:sldChg chg="modNotesTx">
        <pc:chgData name="Cicone, Laura" userId="d60addc7-6562-4f44-a0de-68d71e52773b" providerId="ADAL" clId="{EE3B68D3-D5A9-4D7A-8FEC-6FDFC080D55D}" dt="2022-11-15T20:01:07.928" v="37" actId="20577"/>
        <pc:sldMkLst>
          <pc:docMk/>
          <pc:sldMk cId="872741380" sldId="308"/>
        </pc:sldMkLst>
      </pc:sldChg>
    </pc:docChg>
  </pc:docChgLst>
  <pc:docChgLst>
    <pc:chgData name="Sheth, Rohan" userId="0b6da9f0-4e13-4f6a-80ee-55c9a7700dcb" providerId="ADAL" clId="{E699D178-C8B0-4BEC-8CAB-70B12001BBA4}"/>
    <pc:docChg chg="undo custSel modSld">
      <pc:chgData name="Sheth, Rohan" userId="0b6da9f0-4e13-4f6a-80ee-55c9a7700dcb" providerId="ADAL" clId="{E699D178-C8B0-4BEC-8CAB-70B12001BBA4}" dt="2022-12-07T21:11:24.942" v="50"/>
      <pc:docMkLst>
        <pc:docMk/>
      </pc:docMkLst>
      <pc:sldChg chg="modNotesTx">
        <pc:chgData name="Sheth, Rohan" userId="0b6da9f0-4e13-4f6a-80ee-55c9a7700dcb" providerId="ADAL" clId="{E699D178-C8B0-4BEC-8CAB-70B12001BBA4}" dt="2022-10-31T18:28:38.024" v="8" actId="20577"/>
        <pc:sldMkLst>
          <pc:docMk/>
          <pc:sldMk cId="1711352330" sldId="256"/>
        </pc:sldMkLst>
      </pc:sldChg>
      <pc:sldChg chg="addSp delSp modSp mod modAnim modNotesTx">
        <pc:chgData name="Sheth, Rohan" userId="0b6da9f0-4e13-4f6a-80ee-55c9a7700dcb" providerId="ADAL" clId="{E699D178-C8B0-4BEC-8CAB-70B12001BBA4}" dt="2022-10-31T18:29:01.865" v="17" actId="6549"/>
        <pc:sldMkLst>
          <pc:docMk/>
          <pc:sldMk cId="3380238284" sldId="273"/>
        </pc:sldMkLst>
        <pc:spChg chg="add del mod">
          <ac:chgData name="Sheth, Rohan" userId="0b6da9f0-4e13-4f6a-80ee-55c9a7700dcb" providerId="ADAL" clId="{E699D178-C8B0-4BEC-8CAB-70B12001BBA4}" dt="2022-10-31T18:28:44.375" v="12" actId="478"/>
          <ac:spMkLst>
            <pc:docMk/>
            <pc:sldMk cId="3380238284" sldId="273"/>
            <ac:spMk id="3" creationId="{447523FC-40E4-456A-836C-78A764AD93E9}"/>
          </ac:spMkLst>
        </pc:spChg>
        <pc:spChg chg="del">
          <ac:chgData name="Sheth, Rohan" userId="0b6da9f0-4e13-4f6a-80ee-55c9a7700dcb" providerId="ADAL" clId="{E699D178-C8B0-4BEC-8CAB-70B12001BBA4}" dt="2022-10-31T18:28:42.426" v="9" actId="478"/>
          <ac:spMkLst>
            <pc:docMk/>
            <pc:sldMk cId="3380238284" sldId="273"/>
            <ac:spMk id="4" creationId="{A3560EF0-DF41-40A6-889B-45B12E8526AE}"/>
          </ac:spMkLst>
        </pc:spChg>
        <pc:spChg chg="del">
          <ac:chgData name="Sheth, Rohan" userId="0b6da9f0-4e13-4f6a-80ee-55c9a7700dcb" providerId="ADAL" clId="{E699D178-C8B0-4BEC-8CAB-70B12001BBA4}" dt="2022-10-31T18:28:42.986" v="10" actId="478"/>
          <ac:spMkLst>
            <pc:docMk/>
            <pc:sldMk cId="3380238284" sldId="273"/>
            <ac:spMk id="5" creationId="{586496FA-FBA1-4991-B52E-BEE6274D1B8E}"/>
          </ac:spMkLst>
        </pc:spChg>
        <pc:spChg chg="add del mod">
          <ac:chgData name="Sheth, Rohan" userId="0b6da9f0-4e13-4f6a-80ee-55c9a7700dcb" providerId="ADAL" clId="{E699D178-C8B0-4BEC-8CAB-70B12001BBA4}" dt="2022-10-31T18:28:43.896" v="11" actId="478"/>
          <ac:spMkLst>
            <pc:docMk/>
            <pc:sldMk cId="3380238284" sldId="273"/>
            <ac:spMk id="7" creationId="{1B3DCB0D-EF82-49C1-B015-18FCAD84C7B7}"/>
          </ac:spMkLst>
        </pc:spChg>
        <pc:picChg chg="add mod">
          <ac:chgData name="Sheth, Rohan" userId="0b6da9f0-4e13-4f6a-80ee-55c9a7700dcb" providerId="ADAL" clId="{E699D178-C8B0-4BEC-8CAB-70B12001BBA4}" dt="2022-10-31T18:28:55.190" v="16" actId="1076"/>
          <ac:picMkLst>
            <pc:docMk/>
            <pc:sldMk cId="3380238284" sldId="273"/>
            <ac:picMk id="8" creationId="{7E572DD0-443C-461F-A325-E6251E9B4993}"/>
          </ac:picMkLst>
        </pc:picChg>
      </pc:sldChg>
      <pc:sldChg chg="modNotesTx">
        <pc:chgData name="Sheth, Rohan" userId="0b6da9f0-4e13-4f6a-80ee-55c9a7700dcb" providerId="ADAL" clId="{E699D178-C8B0-4BEC-8CAB-70B12001BBA4}" dt="2022-11-07T20:03:38.460" v="47" actId="20577"/>
        <pc:sldMkLst>
          <pc:docMk/>
          <pc:sldMk cId="65851916" sldId="278"/>
        </pc:sldMkLst>
      </pc:sldChg>
      <pc:sldChg chg="addSp delSp modSp mod">
        <pc:chgData name="Sheth, Rohan" userId="0b6da9f0-4e13-4f6a-80ee-55c9a7700dcb" providerId="ADAL" clId="{E699D178-C8B0-4BEC-8CAB-70B12001BBA4}" dt="2022-12-07T21:11:24.942" v="50"/>
        <pc:sldMkLst>
          <pc:docMk/>
          <pc:sldMk cId="1174496388" sldId="306"/>
        </pc:sldMkLst>
        <pc:picChg chg="del">
          <ac:chgData name="Sheth, Rohan" userId="0b6da9f0-4e13-4f6a-80ee-55c9a7700dcb" providerId="ADAL" clId="{E699D178-C8B0-4BEC-8CAB-70B12001BBA4}" dt="2022-12-07T21:11:24.617" v="49" actId="478"/>
          <ac:picMkLst>
            <pc:docMk/>
            <pc:sldMk cId="1174496388" sldId="306"/>
            <ac:picMk id="3" creationId="{D82025A8-C9E6-4796-9C09-8C2D1EE75679}"/>
          </ac:picMkLst>
        </pc:picChg>
        <pc:picChg chg="add mod">
          <ac:chgData name="Sheth, Rohan" userId="0b6da9f0-4e13-4f6a-80ee-55c9a7700dcb" providerId="ADAL" clId="{E699D178-C8B0-4BEC-8CAB-70B12001BBA4}" dt="2022-12-07T21:11:24.942" v="50"/>
          <ac:picMkLst>
            <pc:docMk/>
            <pc:sldMk cId="1174496388" sldId="306"/>
            <ac:picMk id="11" creationId="{02507F37-AE3A-4AD1-9EC7-E7469A178B60}"/>
          </ac:picMkLst>
        </pc:picChg>
      </pc:sldChg>
      <pc:sldChg chg="modNotesTx">
        <pc:chgData name="Sheth, Rohan" userId="0b6da9f0-4e13-4f6a-80ee-55c9a7700dcb" providerId="ADAL" clId="{E699D178-C8B0-4BEC-8CAB-70B12001BBA4}" dt="2022-11-16T23:20:20.219" v="48"/>
        <pc:sldMkLst>
          <pc:docMk/>
          <pc:sldMk cId="1104421566" sldId="311"/>
        </pc:sldMkLst>
      </pc:sldChg>
    </pc:docChg>
  </pc:docChgLst>
  <pc:docChgLst>
    <pc:chgData name="Robinson, Jennifer" userId="565b6b42-ad9f-4b87-991b-4061de8dfafc" providerId="ADAL" clId="{A4867B6C-CDD2-40FA-AF5F-CAEB2E9DBDB5}"/>
    <pc:docChg chg="modSld">
      <pc:chgData name="Robinson, Jennifer" userId="565b6b42-ad9f-4b87-991b-4061de8dfafc" providerId="ADAL" clId="{A4867B6C-CDD2-40FA-AF5F-CAEB2E9DBDB5}" dt="2022-11-09T04:45:52.883" v="1" actId="255"/>
      <pc:docMkLst>
        <pc:docMk/>
      </pc:docMkLst>
      <pc:sldChg chg="modSp mod">
        <pc:chgData name="Robinson, Jennifer" userId="565b6b42-ad9f-4b87-991b-4061de8dfafc" providerId="ADAL" clId="{A4867B6C-CDD2-40FA-AF5F-CAEB2E9DBDB5}" dt="2022-11-09T04:45:41.883" v="0" actId="255"/>
        <pc:sldMkLst>
          <pc:docMk/>
          <pc:sldMk cId="1102559366" sldId="274"/>
        </pc:sldMkLst>
        <pc:spChg chg="mod">
          <ac:chgData name="Robinson, Jennifer" userId="565b6b42-ad9f-4b87-991b-4061de8dfafc" providerId="ADAL" clId="{A4867B6C-CDD2-40FA-AF5F-CAEB2E9DBDB5}" dt="2022-11-09T04:45:41.883" v="0" actId="255"/>
          <ac:spMkLst>
            <pc:docMk/>
            <pc:sldMk cId="1102559366" sldId="274"/>
            <ac:spMk id="44" creationId="{E46410AA-9335-4C3E-AEEE-43614C70E64D}"/>
          </ac:spMkLst>
        </pc:spChg>
      </pc:sldChg>
      <pc:sldChg chg="modSp mod">
        <pc:chgData name="Robinson, Jennifer" userId="565b6b42-ad9f-4b87-991b-4061de8dfafc" providerId="ADAL" clId="{A4867B6C-CDD2-40FA-AF5F-CAEB2E9DBDB5}" dt="2022-11-09T04:45:52.883" v="1" actId="255"/>
        <pc:sldMkLst>
          <pc:docMk/>
          <pc:sldMk cId="3015444443" sldId="277"/>
        </pc:sldMkLst>
        <pc:spChg chg="mod">
          <ac:chgData name="Robinson, Jennifer" userId="565b6b42-ad9f-4b87-991b-4061de8dfafc" providerId="ADAL" clId="{A4867B6C-CDD2-40FA-AF5F-CAEB2E9DBDB5}" dt="2022-11-09T04:45:52.883" v="1" actId="255"/>
          <ac:spMkLst>
            <pc:docMk/>
            <pc:sldMk cId="3015444443" sldId="277"/>
            <ac:spMk id="34" creationId="{49BEB672-5087-49D5-925B-410D7FCB2E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Sarasota/Bradenton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Sarasota/Bradenton International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Sarasota/Bradenton International Airport created 23,009 jobs earning $1 billion in payroll, contributed $1.7 billion in value added, and generated a total economic impact (output) of $3.2 billion.</a:t>
            </a:r>
          </a:p>
          <a:p>
            <a:endParaRPr lang="en-US" dirty="0"/>
          </a:p>
          <a:p>
            <a:r>
              <a:rPr lang="en-US" dirty="0"/>
              <a:t>This includes direct impacts of 14,184 jobs earning $563 million in payroll, contributing $948 million in value added, and generating a total economic impact (output) of $1.7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8,825 jobs earning $451 million in payroll, contributing $789 million in value added, and generating a total economic impact (output) of $1.5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Sarasota/Bradenton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Sarasota/Bradenton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02507F37-AE3A-4AD1-9EC7-E7469A178B60}"/>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174496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032377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872741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Sarasota/Bradenton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656674"/>
            <a:ext cx="10515600" cy="1325563"/>
          </a:xfrm>
        </p:spPr>
        <p:txBody>
          <a:bodyPr/>
          <a:lstStyle/>
          <a:p>
            <a:r>
              <a:rPr lang="en-US" dirty="0"/>
              <a:t>TOTAL Sarasota/Bradenton International </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23,009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SRQ">
            <a:hlinkClick r:id="" action="ppaction://media"/>
            <a:extLst>
              <a:ext uri="{FF2B5EF4-FFF2-40B4-BE49-F238E27FC236}">
                <a16:creationId xmlns:a16="http://schemas.microsoft.com/office/drawing/2014/main" id="{7E572DD0-443C-461F-A325-E6251E9B499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5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82951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7733538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1044215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5978722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4610535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$9.1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$15.2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$29.3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182,369</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3006</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Sarasota/Bradenton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Sarasota/Bradenton International Airport’s Total Economic Impact</vt:lpstr>
      <vt:lpstr>On-Airport Impacts</vt:lpstr>
      <vt:lpstr>Visitor Spending Impacts (Off-Airport)</vt:lpstr>
      <vt:lpstr>Airport Economic Impact Results</vt:lpstr>
      <vt:lpstr>TOTAL Sarasota/Bradenton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2022-12-07T21:11:26Z</dcterms:modified>
</cp:coreProperties>
</file>