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FEDC265-09F5-401E-B43A-360D287AE53E}" v="1" dt="2022-12-07T21:05:53.08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13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8T14:57:28.103" v="2053"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modNotesTx">
        <pc:chgData name="Filaroski, Taylor" userId="808e8b38-dcd7-4790-8255-e9ab0a59a131" providerId="ADAL" clId="{303389EA-0166-4992-B69F-5722D1A36DE1}" dt="2022-10-18T14:57:28.103" v="2053" actId="20577"/>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Costner, Bayley" userId="2a58abfe-bf9e-4cc1-9dde-744d7a979601" providerId="ADAL" clId="{5C42D848-00A8-4879-85DB-6110EC5BF6AB}"/>
    <pc:docChg chg="modSld">
      <pc:chgData name="Costner, Bayley" userId="2a58abfe-bf9e-4cc1-9dde-744d7a979601" providerId="ADAL" clId="{5C42D848-00A8-4879-85DB-6110EC5BF6AB}" dt="2022-10-18T17:11:15.694" v="6" actId="20577"/>
      <pc:docMkLst>
        <pc:docMk/>
      </pc:docMkLst>
      <pc:sldChg chg="modNotesTx">
        <pc:chgData name="Costner, Bayley" userId="2a58abfe-bf9e-4cc1-9dde-744d7a979601" providerId="ADAL" clId="{5C42D848-00A8-4879-85DB-6110EC5BF6AB}" dt="2022-10-18T17:11:15.694" v="6" actId="20577"/>
        <pc:sldMkLst>
          <pc:docMk/>
          <pc:sldMk cId="3380238284" sldId="273"/>
        </pc:sldMkLst>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Merry, Meg" userId="52abaa17-2ab0-4519-8e41-45b524f6a3b3" providerId="ADAL" clId="{B9ECB22E-2BE2-4DEE-816E-8DB7A553FB0F}"/>
    <pc:docChg chg="custSel modSld">
      <pc:chgData name="Merry, Meg" userId="52abaa17-2ab0-4519-8e41-45b524f6a3b3" providerId="ADAL" clId="{B9ECB22E-2BE2-4DEE-816E-8DB7A553FB0F}" dt="2022-11-09T00:51:30.871" v="11" actId="255"/>
      <pc:docMkLst>
        <pc:docMk/>
      </pc:docMkLst>
      <pc:sldChg chg="modSp mod">
        <pc:chgData name="Merry, Meg" userId="52abaa17-2ab0-4519-8e41-45b524f6a3b3" providerId="ADAL" clId="{B9ECB22E-2BE2-4DEE-816E-8DB7A553FB0F}" dt="2022-11-09T00:51:26.167" v="10" actId="255"/>
        <pc:sldMkLst>
          <pc:docMk/>
          <pc:sldMk cId="1102559366" sldId="274"/>
        </pc:sldMkLst>
        <pc:spChg chg="mod">
          <ac:chgData name="Merry, Meg" userId="52abaa17-2ab0-4519-8e41-45b524f6a3b3" providerId="ADAL" clId="{B9ECB22E-2BE2-4DEE-816E-8DB7A553FB0F}" dt="2022-11-09T00:51:26.167" v="10" actId="255"/>
          <ac:spMkLst>
            <pc:docMk/>
            <pc:sldMk cId="1102559366" sldId="274"/>
            <ac:spMk id="44" creationId="{E46410AA-9335-4C3E-AEEE-43614C70E64D}"/>
          </ac:spMkLst>
        </pc:spChg>
      </pc:sldChg>
      <pc:sldChg chg="modSp mod">
        <pc:chgData name="Merry, Meg" userId="52abaa17-2ab0-4519-8e41-45b524f6a3b3" providerId="ADAL" clId="{B9ECB22E-2BE2-4DEE-816E-8DB7A553FB0F}" dt="2022-11-09T00:51:17.589" v="9" actId="18131"/>
        <pc:sldMkLst>
          <pc:docMk/>
          <pc:sldMk cId="65851916" sldId="278"/>
        </pc:sldMkLst>
        <pc:spChg chg="mod">
          <ac:chgData name="Merry, Meg" userId="52abaa17-2ab0-4519-8e41-45b524f6a3b3" providerId="ADAL" clId="{B9ECB22E-2BE2-4DEE-816E-8DB7A553FB0F}" dt="2022-11-09T00:51:07.795" v="7" actId="1035"/>
          <ac:spMkLst>
            <pc:docMk/>
            <pc:sldMk cId="65851916" sldId="278"/>
            <ac:spMk id="4" creationId="{46BE5F69-E9BC-41C7-BF6B-EB4B224032B2}"/>
          </ac:spMkLst>
        </pc:spChg>
        <pc:picChg chg="mod modCrop">
          <ac:chgData name="Merry, Meg" userId="52abaa17-2ab0-4519-8e41-45b524f6a3b3" providerId="ADAL" clId="{B9ECB22E-2BE2-4DEE-816E-8DB7A553FB0F}" dt="2022-11-09T00:51:17.589" v="9" actId="18131"/>
          <ac:picMkLst>
            <pc:docMk/>
            <pc:sldMk cId="65851916" sldId="278"/>
            <ac:picMk id="25" creationId="{7133D1E7-FA07-44D0-9EB0-EA49F78B8931}"/>
          </ac:picMkLst>
        </pc:picChg>
      </pc:sldChg>
      <pc:sldChg chg="modSp mod">
        <pc:chgData name="Merry, Meg" userId="52abaa17-2ab0-4519-8e41-45b524f6a3b3" providerId="ADAL" clId="{B9ECB22E-2BE2-4DEE-816E-8DB7A553FB0F}" dt="2022-11-09T00:51:30.871" v="11" actId="255"/>
        <pc:sldMkLst>
          <pc:docMk/>
          <pc:sldMk cId="2730844521" sldId="297"/>
        </pc:sldMkLst>
        <pc:spChg chg="mod">
          <ac:chgData name="Merry, Meg" userId="52abaa17-2ab0-4519-8e41-45b524f6a3b3" providerId="ADAL" clId="{B9ECB22E-2BE2-4DEE-816E-8DB7A553FB0F}" dt="2022-11-09T00:51:30.871" v="11" actId="255"/>
          <ac:spMkLst>
            <pc:docMk/>
            <pc:sldMk cId="2730844521" sldId="297"/>
            <ac:spMk id="34" creationId="{49BEB672-5087-49D5-925B-410D7FCB2E0D}"/>
          </ac:spMkLst>
        </pc:spChg>
      </pc:sldChg>
    </pc:docChg>
  </pc:docChgLst>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Cicone, Laura" userId="d60addc7-6562-4f44-a0de-68d71e52773b" providerId="ADAL" clId="{1F4DFCDE-19CE-463B-914D-CF2E50136D54}"/>
    <pc:docChg chg="addSld delSld modSld">
      <pc:chgData name="Cicone, Laura" userId="d60addc7-6562-4f44-a0de-68d71e52773b" providerId="ADAL" clId="{1F4DFCDE-19CE-463B-914D-CF2E50136D54}" dt="2022-11-15T19:20:13.364" v="44" actId="47"/>
      <pc:docMkLst>
        <pc:docMk/>
      </pc:docMkLst>
      <pc:sldChg chg="del">
        <pc:chgData name="Cicone, Laura" userId="d60addc7-6562-4f44-a0de-68d71e52773b" providerId="ADAL" clId="{1F4DFCDE-19CE-463B-914D-CF2E50136D54}" dt="2022-10-25T16:13:33.086" v="35" actId="47"/>
        <pc:sldMkLst>
          <pc:docMk/>
          <pc:sldMk cId="4081035233" sldId="259"/>
        </pc:sldMkLst>
      </pc:sldChg>
      <pc:sldChg chg="del">
        <pc:chgData name="Cicone, Laura" userId="d60addc7-6562-4f44-a0de-68d71e52773b" providerId="ADAL" clId="{1F4DFCDE-19CE-463B-914D-CF2E50136D54}" dt="2022-11-15T19:20:13.364" v="44" actId="47"/>
        <pc:sldMkLst>
          <pc:docMk/>
          <pc:sldMk cId="3476258832" sldId="266"/>
        </pc:sldMkLst>
      </pc:sldChg>
      <pc:sldChg chg="modSp mod modNotesTx">
        <pc:chgData name="Cicone, Laura" userId="d60addc7-6562-4f44-a0de-68d71e52773b" providerId="ADAL" clId="{1F4DFCDE-19CE-463B-914D-CF2E50136D54}" dt="2022-11-15T19:19:48.250" v="42"/>
        <pc:sldMkLst>
          <pc:docMk/>
          <pc:sldMk cId="3380238284" sldId="273"/>
        </pc:sldMkLst>
        <pc:spChg chg="mod">
          <ac:chgData name="Cicone, Laura" userId="d60addc7-6562-4f44-a0de-68d71e52773b" providerId="ADAL" clId="{1F4DFCDE-19CE-463B-914D-CF2E50136D54}" dt="2022-10-25T11:57:57.234" v="33" actId="1035"/>
          <ac:spMkLst>
            <pc:docMk/>
            <pc:sldMk cId="3380238284" sldId="273"/>
            <ac:spMk id="4" creationId="{A3560EF0-DF41-40A6-889B-45B12E8526AE}"/>
          </ac:spMkLst>
        </pc:spChg>
      </pc:sldChg>
      <pc:sldChg chg="del">
        <pc:chgData name="Cicone, Laura" userId="d60addc7-6562-4f44-a0de-68d71e52773b" providerId="ADAL" clId="{1F4DFCDE-19CE-463B-914D-CF2E50136D54}" dt="2022-11-15T19:20:13.364" v="44" actId="47"/>
        <pc:sldMkLst>
          <pc:docMk/>
          <pc:sldMk cId="1102559366" sldId="274"/>
        </pc:sldMkLst>
      </pc:sldChg>
      <pc:sldChg chg="modSp mod">
        <pc:chgData name="Cicone, Laura" userId="d60addc7-6562-4f44-a0de-68d71e52773b" providerId="ADAL" clId="{1F4DFCDE-19CE-463B-914D-CF2E50136D54}" dt="2022-10-25T11:56:23.567" v="18" actId="1035"/>
        <pc:sldMkLst>
          <pc:docMk/>
          <pc:sldMk cId="65851916" sldId="278"/>
        </pc:sldMkLst>
        <pc:spChg chg="mod">
          <ac:chgData name="Cicone, Laura" userId="d60addc7-6562-4f44-a0de-68d71e52773b" providerId="ADAL" clId="{1F4DFCDE-19CE-463B-914D-CF2E50136D54}" dt="2022-10-25T11:56:23.567" v="18" actId="1035"/>
          <ac:spMkLst>
            <pc:docMk/>
            <pc:sldMk cId="65851916" sldId="278"/>
            <ac:spMk id="4" creationId="{46BE5F69-E9BC-41C7-BF6B-EB4B224032B2}"/>
          </ac:spMkLst>
        </pc:spChg>
      </pc:sldChg>
      <pc:sldChg chg="del">
        <pc:chgData name="Cicone, Laura" userId="d60addc7-6562-4f44-a0de-68d71e52773b" providerId="ADAL" clId="{1F4DFCDE-19CE-463B-914D-CF2E50136D54}" dt="2022-11-15T19:19:16.495" v="37" actId="47"/>
        <pc:sldMkLst>
          <pc:docMk/>
          <pc:sldMk cId="3393598430" sldId="286"/>
        </pc:sldMkLst>
      </pc:sldChg>
      <pc:sldChg chg="del">
        <pc:chgData name="Cicone, Laura" userId="d60addc7-6562-4f44-a0de-68d71e52773b" providerId="ADAL" clId="{1F4DFCDE-19CE-463B-914D-CF2E50136D54}" dt="2022-11-15T19:20:13.364" v="44" actId="47"/>
        <pc:sldMkLst>
          <pc:docMk/>
          <pc:sldMk cId="232077404" sldId="288"/>
        </pc:sldMkLst>
      </pc:sldChg>
      <pc:sldChg chg="del">
        <pc:chgData name="Cicone, Laura" userId="d60addc7-6562-4f44-a0de-68d71e52773b" providerId="ADAL" clId="{1F4DFCDE-19CE-463B-914D-CF2E50136D54}" dt="2022-11-15T19:20:13.364" v="44" actId="47"/>
        <pc:sldMkLst>
          <pc:docMk/>
          <pc:sldMk cId="536406714" sldId="289"/>
        </pc:sldMkLst>
      </pc:sldChg>
      <pc:sldChg chg="del">
        <pc:chgData name="Cicone, Laura" userId="d60addc7-6562-4f44-a0de-68d71e52773b" providerId="ADAL" clId="{1F4DFCDE-19CE-463B-914D-CF2E50136D54}" dt="2022-11-15T19:19:57.536" v="43" actId="47"/>
        <pc:sldMkLst>
          <pc:docMk/>
          <pc:sldMk cId="291782386" sldId="301"/>
        </pc:sldMkLst>
      </pc:sldChg>
      <pc:sldChg chg="del">
        <pc:chgData name="Cicone, Laura" userId="d60addc7-6562-4f44-a0de-68d71e52773b" providerId="ADAL" clId="{1F4DFCDE-19CE-463B-914D-CF2E50136D54}" dt="2022-11-15T19:19:03.430" v="36" actId="47"/>
        <pc:sldMkLst>
          <pc:docMk/>
          <pc:sldMk cId="1875973025" sldId="304"/>
        </pc:sldMkLst>
      </pc:sldChg>
      <pc:sldChg chg="add">
        <pc:chgData name="Cicone, Laura" userId="d60addc7-6562-4f44-a0de-68d71e52773b" providerId="ADAL" clId="{1F4DFCDE-19CE-463B-914D-CF2E50136D54}" dt="2022-10-25T16:13:29.390" v="34"/>
        <pc:sldMkLst>
          <pc:docMk/>
          <pc:sldMk cId="105349706" sldId="306"/>
        </pc:sldMkLst>
      </pc:sldChg>
      <pc:sldChg chg="modNotesTx">
        <pc:chgData name="Cicone, Laura" userId="d60addc7-6562-4f44-a0de-68d71e52773b" providerId="ADAL" clId="{1F4DFCDE-19CE-463B-914D-CF2E50136D54}" dt="2022-11-15T19:19:23.783" v="39" actId="20577"/>
        <pc:sldMkLst>
          <pc:docMk/>
          <pc:sldMk cId="2629582685" sldId="308"/>
        </pc:sldMkLst>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docChgLst>
    <pc:chgData name="Morby, Zach" userId="30320faa-25f1-4224-bab9-a848c46bfa25" providerId="ADAL" clId="{BDAC0861-D777-4782-B9CD-54AE013B73CD}"/>
    <pc:docChg chg="custSel modSld">
      <pc:chgData name="Morby, Zach" userId="30320faa-25f1-4224-bab9-a848c46bfa25" providerId="ADAL" clId="{BDAC0861-D777-4782-B9CD-54AE013B73CD}" dt="2022-10-28T14:08:07.743" v="7" actId="20577"/>
      <pc:docMkLst>
        <pc:docMk/>
      </pc:docMkLst>
      <pc:sldChg chg="modNotesTx">
        <pc:chgData name="Morby, Zach" userId="30320faa-25f1-4224-bab9-a848c46bfa25" providerId="ADAL" clId="{BDAC0861-D777-4782-B9CD-54AE013B73CD}" dt="2022-10-28T14:07:32.203" v="0"/>
        <pc:sldMkLst>
          <pc:docMk/>
          <pc:sldMk cId="1711352330" sldId="256"/>
        </pc:sldMkLst>
      </pc:sldChg>
      <pc:sldChg chg="addSp delSp modSp mod modAnim modNotesTx">
        <pc:chgData name="Morby, Zach" userId="30320faa-25f1-4224-bab9-a848c46bfa25" providerId="ADAL" clId="{BDAC0861-D777-4782-B9CD-54AE013B73CD}" dt="2022-10-28T14:08:07.743" v="7" actId="20577"/>
        <pc:sldMkLst>
          <pc:docMk/>
          <pc:sldMk cId="3380238284" sldId="273"/>
        </pc:sldMkLst>
        <pc:spChg chg="add del mod">
          <ac:chgData name="Morby, Zach" userId="30320faa-25f1-4224-bab9-a848c46bfa25" providerId="ADAL" clId="{BDAC0861-D777-4782-B9CD-54AE013B73CD}" dt="2022-10-28T14:07:38.087" v="2" actId="478"/>
          <ac:spMkLst>
            <pc:docMk/>
            <pc:sldMk cId="3380238284" sldId="273"/>
            <ac:spMk id="3" creationId="{96C2F7CD-7888-4FD6-AB8D-AC0BEB37B89E}"/>
          </ac:spMkLst>
        </pc:spChg>
        <pc:spChg chg="del">
          <ac:chgData name="Morby, Zach" userId="30320faa-25f1-4224-bab9-a848c46bfa25" providerId="ADAL" clId="{BDAC0861-D777-4782-B9CD-54AE013B73CD}" dt="2022-10-28T14:07:36.459" v="1" actId="478"/>
          <ac:spMkLst>
            <pc:docMk/>
            <pc:sldMk cId="3380238284" sldId="273"/>
            <ac:spMk id="4" creationId="{A3560EF0-DF41-40A6-889B-45B12E8526AE}"/>
          </ac:spMkLst>
        </pc:spChg>
        <pc:picChg chg="add mod">
          <ac:chgData name="Morby, Zach" userId="30320faa-25f1-4224-bab9-a848c46bfa25" providerId="ADAL" clId="{BDAC0861-D777-4782-B9CD-54AE013B73CD}" dt="2022-10-28T14:08:00.301" v="6" actId="1076"/>
          <ac:picMkLst>
            <pc:docMk/>
            <pc:sldMk cId="3380238284" sldId="273"/>
            <ac:picMk id="6" creationId="{27374952-AC04-45A7-8C43-C2D9025B9E62}"/>
          </ac:picMkLst>
        </pc:picChg>
      </pc:sldChg>
    </pc:docChg>
  </pc:docChgLst>
  <pc:docChgLst>
    <pc:chgData name="Sheth, Rohan" userId="0b6da9f0-4e13-4f6a-80ee-55c9a7700dcb" providerId="ADAL" clId="{2FEDC265-09F5-401E-B43A-360D287AE53E}"/>
    <pc:docChg chg="custSel delSld modSld">
      <pc:chgData name="Sheth, Rohan" userId="0b6da9f0-4e13-4f6a-80ee-55c9a7700dcb" providerId="ADAL" clId="{2FEDC265-09F5-401E-B43A-360D287AE53E}" dt="2022-12-07T21:05:53.084" v="249"/>
      <pc:docMkLst>
        <pc:docMk/>
      </pc:docMkLst>
      <pc:sldChg chg="modSp mod">
        <pc:chgData name="Sheth, Rohan" userId="0b6da9f0-4e13-4f6a-80ee-55c9a7700dcb" providerId="ADAL" clId="{2FEDC265-09F5-401E-B43A-360D287AE53E}" dt="2022-10-18T17:12:18.609" v="1" actId="6549"/>
        <pc:sldMkLst>
          <pc:docMk/>
          <pc:sldMk cId="1711352330" sldId="256"/>
        </pc:sldMkLst>
        <pc:spChg chg="mod">
          <ac:chgData name="Sheth, Rohan" userId="0b6da9f0-4e13-4f6a-80ee-55c9a7700dcb" providerId="ADAL" clId="{2FEDC265-09F5-401E-B43A-360D287AE53E}" dt="2022-10-18T17:12:18.609" v="1" actId="6549"/>
          <ac:spMkLst>
            <pc:docMk/>
            <pc:sldMk cId="1711352330" sldId="256"/>
            <ac:spMk id="3" creationId="{931932A1-7454-4B78-B394-3713697727FA}"/>
          </ac:spMkLst>
        </pc:spChg>
      </pc:sldChg>
      <pc:sldChg chg="modNotesTx">
        <pc:chgData name="Sheth, Rohan" userId="0b6da9f0-4e13-4f6a-80ee-55c9a7700dcb" providerId="ADAL" clId="{2FEDC265-09F5-401E-B43A-360D287AE53E}" dt="2022-10-18T17:12:55.673" v="20" actId="6549"/>
        <pc:sldMkLst>
          <pc:docMk/>
          <pc:sldMk cId="412258708" sldId="270"/>
        </pc:sldMkLst>
      </pc:sldChg>
      <pc:sldChg chg="modSp mod modNotesTx">
        <pc:chgData name="Sheth, Rohan" userId="0b6da9f0-4e13-4f6a-80ee-55c9a7700dcb" providerId="ADAL" clId="{2FEDC265-09F5-401E-B43A-360D287AE53E}" dt="2022-10-18T17:12:39.329" v="8" actId="313"/>
        <pc:sldMkLst>
          <pc:docMk/>
          <pc:sldMk cId="3380238284" sldId="273"/>
        </pc:sldMkLst>
        <pc:spChg chg="mod">
          <ac:chgData name="Sheth, Rohan" userId="0b6da9f0-4e13-4f6a-80ee-55c9a7700dcb" providerId="ADAL" clId="{2FEDC265-09F5-401E-B43A-360D287AE53E}" dt="2022-10-18T17:12:38.691" v="7" actId="313"/>
          <ac:spMkLst>
            <pc:docMk/>
            <pc:sldMk cId="3380238284" sldId="273"/>
            <ac:spMk id="4" creationId="{A3560EF0-DF41-40A6-889B-45B12E8526AE}"/>
          </ac:spMkLst>
        </pc:spChg>
      </pc:sldChg>
      <pc:sldChg chg="del">
        <pc:chgData name="Sheth, Rohan" userId="0b6da9f0-4e13-4f6a-80ee-55c9a7700dcb" providerId="ADAL" clId="{2FEDC265-09F5-401E-B43A-360D287AE53E}" dt="2022-10-18T17:18:15.926" v="215" actId="47"/>
        <pc:sldMkLst>
          <pc:docMk/>
          <pc:sldMk cId="3015444443" sldId="277"/>
        </pc:sldMkLst>
      </pc:sldChg>
      <pc:sldChg chg="modSp mod modNotesTx">
        <pc:chgData name="Sheth, Rohan" userId="0b6da9f0-4e13-4f6a-80ee-55c9a7700dcb" providerId="ADAL" clId="{2FEDC265-09F5-401E-B43A-360D287AE53E}" dt="2022-11-07T19:54:00.499" v="246"/>
        <pc:sldMkLst>
          <pc:docMk/>
          <pc:sldMk cId="65851916" sldId="278"/>
        </pc:sldMkLst>
        <pc:spChg chg="mod">
          <ac:chgData name="Sheth, Rohan" userId="0b6da9f0-4e13-4f6a-80ee-55c9a7700dcb" providerId="ADAL" clId="{2FEDC265-09F5-401E-B43A-360D287AE53E}" dt="2022-10-18T17:12:38.219" v="5" actId="313"/>
          <ac:spMkLst>
            <pc:docMk/>
            <pc:sldMk cId="65851916" sldId="278"/>
            <ac:spMk id="4" creationId="{46BE5F69-E9BC-41C7-BF6B-EB4B224032B2}"/>
          </ac:spMkLst>
        </pc:spChg>
        <pc:spChg chg="mod">
          <ac:chgData name="Sheth, Rohan" userId="0b6da9f0-4e13-4f6a-80ee-55c9a7700dcb" providerId="ADAL" clId="{2FEDC265-09F5-401E-B43A-360D287AE53E}" dt="2022-10-18T17:13:18.089" v="36" actId="20577"/>
          <ac:spMkLst>
            <pc:docMk/>
            <pc:sldMk cId="65851916" sldId="278"/>
            <ac:spMk id="27" creationId="{1CF04D93-3E9C-4C93-BD11-1AB334ECA8EC}"/>
          </ac:spMkLst>
        </pc:spChg>
        <pc:spChg chg="mod">
          <ac:chgData name="Sheth, Rohan" userId="0b6da9f0-4e13-4f6a-80ee-55c9a7700dcb" providerId="ADAL" clId="{2FEDC265-09F5-401E-B43A-360D287AE53E}" dt="2022-10-18T17:13:24.793" v="44" actId="20577"/>
          <ac:spMkLst>
            <pc:docMk/>
            <pc:sldMk cId="65851916" sldId="278"/>
            <ac:spMk id="28" creationId="{4A74CDCB-94E0-4602-A364-BEBAB933C949}"/>
          </ac:spMkLst>
        </pc:spChg>
        <pc:spChg chg="mod">
          <ac:chgData name="Sheth, Rohan" userId="0b6da9f0-4e13-4f6a-80ee-55c9a7700dcb" providerId="ADAL" clId="{2FEDC265-09F5-401E-B43A-360D287AE53E}" dt="2022-10-18T17:13:33.049" v="52" actId="20577"/>
          <ac:spMkLst>
            <pc:docMk/>
            <pc:sldMk cId="65851916" sldId="278"/>
            <ac:spMk id="29" creationId="{C1505505-BB78-40E3-B8B6-4C8BE22EB53C}"/>
          </ac:spMkLst>
        </pc:spChg>
        <pc:spChg chg="mod">
          <ac:chgData name="Sheth, Rohan" userId="0b6da9f0-4e13-4f6a-80ee-55c9a7700dcb" providerId="ADAL" clId="{2FEDC265-09F5-401E-B43A-360D287AE53E}" dt="2022-10-18T17:13:10.489" v="26" actId="20577"/>
          <ac:spMkLst>
            <pc:docMk/>
            <pc:sldMk cId="65851916" sldId="278"/>
            <ac:spMk id="34" creationId="{37703234-D993-4C43-91A3-E55AA7BD1D32}"/>
          </ac:spMkLst>
        </pc:spChg>
        <pc:picChg chg="mod">
          <ac:chgData name="Sheth, Rohan" userId="0b6da9f0-4e13-4f6a-80ee-55c9a7700dcb" providerId="ADAL" clId="{2FEDC265-09F5-401E-B43A-360D287AE53E}" dt="2022-10-18T17:15:54.490" v="63" actId="14826"/>
          <ac:picMkLst>
            <pc:docMk/>
            <pc:sldMk cId="65851916" sldId="278"/>
            <ac:picMk id="23" creationId="{AE1DD9CA-8F8E-43F8-AB52-DC6B3C9FD08B}"/>
          </ac:picMkLst>
        </pc:picChg>
        <pc:picChg chg="mod">
          <ac:chgData name="Sheth, Rohan" userId="0b6da9f0-4e13-4f6a-80ee-55c9a7700dcb" providerId="ADAL" clId="{2FEDC265-09F5-401E-B43A-360D287AE53E}" dt="2022-10-18T17:16:31.714" v="66" actId="14826"/>
          <ac:picMkLst>
            <pc:docMk/>
            <pc:sldMk cId="65851916" sldId="278"/>
            <ac:picMk id="25" creationId="{7133D1E7-FA07-44D0-9EB0-EA49F78B8931}"/>
          </ac:picMkLst>
        </pc:picChg>
      </pc:sldChg>
      <pc:sldChg chg="modNotesTx">
        <pc:chgData name="Sheth, Rohan" userId="0b6da9f0-4e13-4f6a-80ee-55c9a7700dcb" providerId="ADAL" clId="{2FEDC265-09F5-401E-B43A-360D287AE53E}" dt="2022-10-18T17:12:30.961" v="2" actId="313"/>
        <pc:sldMkLst>
          <pc:docMk/>
          <pc:sldMk cId="3393598430" sldId="286"/>
        </pc:sldMkLst>
      </pc:sldChg>
      <pc:sldChg chg="del">
        <pc:chgData name="Sheth, Rohan" userId="0b6da9f0-4e13-4f6a-80ee-55c9a7700dcb" providerId="ADAL" clId="{2FEDC265-09F5-401E-B43A-360D287AE53E}" dt="2022-10-18T17:18:16.116" v="216" actId="47"/>
        <pc:sldMkLst>
          <pc:docMk/>
          <pc:sldMk cId="848908219" sldId="295"/>
        </pc:sldMkLst>
      </pc:sldChg>
      <pc:sldChg chg="del">
        <pc:chgData name="Sheth, Rohan" userId="0b6da9f0-4e13-4f6a-80ee-55c9a7700dcb" providerId="ADAL" clId="{2FEDC265-09F5-401E-B43A-360D287AE53E}" dt="2022-10-18T17:18:16.285" v="217" actId="47"/>
        <pc:sldMkLst>
          <pc:docMk/>
          <pc:sldMk cId="2857163895" sldId="296"/>
        </pc:sldMkLst>
      </pc:sldChg>
      <pc:sldChg chg="modSp">
        <pc:chgData name="Sheth, Rohan" userId="0b6da9f0-4e13-4f6a-80ee-55c9a7700dcb" providerId="ADAL" clId="{2FEDC265-09F5-401E-B43A-360D287AE53E}" dt="2022-10-18T17:23:05.274" v="243" actId="14826"/>
        <pc:sldMkLst>
          <pc:docMk/>
          <pc:sldMk cId="2730844521" sldId="297"/>
        </pc:sldMkLst>
        <pc:picChg chg="mod">
          <ac:chgData name="Sheth, Rohan" userId="0b6da9f0-4e13-4f6a-80ee-55c9a7700dcb" providerId="ADAL" clId="{2FEDC265-09F5-401E-B43A-360D287AE53E}" dt="2022-10-18T17:23:05.274" v="243" actId="14826"/>
          <ac:picMkLst>
            <pc:docMk/>
            <pc:sldMk cId="2730844521" sldId="297"/>
            <ac:picMk id="24" creationId="{FC9318CE-0F2A-4948-A27F-F98B11433D2D}"/>
          </ac:picMkLst>
        </pc:picChg>
      </pc:sldChg>
      <pc:sldChg chg="del">
        <pc:chgData name="Sheth, Rohan" userId="0b6da9f0-4e13-4f6a-80ee-55c9a7700dcb" providerId="ADAL" clId="{2FEDC265-09F5-401E-B43A-360D287AE53E}" dt="2022-10-18T17:18:16.934" v="218" actId="47"/>
        <pc:sldMkLst>
          <pc:docMk/>
          <pc:sldMk cId="1909763988" sldId="298"/>
        </pc:sldMkLst>
      </pc:sldChg>
      <pc:sldChg chg="del">
        <pc:chgData name="Sheth, Rohan" userId="0b6da9f0-4e13-4f6a-80ee-55c9a7700dcb" providerId="ADAL" clId="{2FEDC265-09F5-401E-B43A-360D287AE53E}" dt="2022-10-18T17:18:17.742" v="219" actId="47"/>
        <pc:sldMkLst>
          <pc:docMk/>
          <pc:sldMk cId="3656542971" sldId="299"/>
        </pc:sldMkLst>
      </pc:sldChg>
      <pc:sldChg chg="del">
        <pc:chgData name="Sheth, Rohan" userId="0b6da9f0-4e13-4f6a-80ee-55c9a7700dcb" providerId="ADAL" clId="{2FEDC265-09F5-401E-B43A-360D287AE53E}" dt="2022-10-18T17:18:18.050" v="220" actId="47"/>
        <pc:sldMkLst>
          <pc:docMk/>
          <pc:sldMk cId="1174635175" sldId="300"/>
        </pc:sldMkLst>
      </pc:sldChg>
      <pc:sldChg chg="modSp mod">
        <pc:chgData name="Sheth, Rohan" userId="0b6da9f0-4e13-4f6a-80ee-55c9a7700dcb" providerId="ADAL" clId="{2FEDC265-09F5-401E-B43A-360D287AE53E}" dt="2022-10-18T17:12:31.273" v="3" actId="313"/>
        <pc:sldMkLst>
          <pc:docMk/>
          <pc:sldMk cId="1002511331" sldId="302"/>
        </pc:sldMkLst>
        <pc:spChg chg="mod">
          <ac:chgData name="Sheth, Rohan" userId="0b6da9f0-4e13-4f6a-80ee-55c9a7700dcb" providerId="ADAL" clId="{2FEDC265-09F5-401E-B43A-360D287AE53E}" dt="2022-10-18T17:12:31.273" v="3" actId="313"/>
          <ac:spMkLst>
            <pc:docMk/>
            <pc:sldMk cId="1002511331" sldId="302"/>
            <ac:spMk id="4" creationId="{46BE5F69-E9BC-41C7-BF6B-EB4B224032B2}"/>
          </ac:spMkLst>
        </pc:spChg>
      </pc:sldChg>
      <pc:sldChg chg="addSp delSp modSp mod">
        <pc:chgData name="Sheth, Rohan" userId="0b6da9f0-4e13-4f6a-80ee-55c9a7700dcb" providerId="ADAL" clId="{2FEDC265-09F5-401E-B43A-360D287AE53E}" dt="2022-12-07T21:05:53.084" v="249"/>
        <pc:sldMkLst>
          <pc:docMk/>
          <pc:sldMk cId="105349706" sldId="306"/>
        </pc:sldMkLst>
        <pc:picChg chg="del">
          <ac:chgData name="Sheth, Rohan" userId="0b6da9f0-4e13-4f6a-80ee-55c9a7700dcb" providerId="ADAL" clId="{2FEDC265-09F5-401E-B43A-360D287AE53E}" dt="2022-12-07T21:05:52.744" v="248" actId="478"/>
          <ac:picMkLst>
            <pc:docMk/>
            <pc:sldMk cId="105349706" sldId="306"/>
            <ac:picMk id="3" creationId="{D82025A8-C9E6-4796-9C09-8C2D1EE75679}"/>
          </ac:picMkLst>
        </pc:picChg>
        <pc:picChg chg="add mod">
          <ac:chgData name="Sheth, Rohan" userId="0b6da9f0-4e13-4f6a-80ee-55c9a7700dcb" providerId="ADAL" clId="{2FEDC265-09F5-401E-B43A-360D287AE53E}" dt="2022-12-07T21:05:53.084" v="249"/>
          <ac:picMkLst>
            <pc:docMk/>
            <pc:sldMk cId="105349706" sldId="306"/>
            <ac:picMk id="11" creationId="{8C0F3E26-1B02-4B1C-A179-6702722E4DCB}"/>
          </ac:picMkLst>
        </pc:picChg>
      </pc:sldChg>
      <pc:sldChg chg="modNotesTx">
        <pc:chgData name="Sheth, Rohan" userId="0b6da9f0-4e13-4f6a-80ee-55c9a7700dcb" providerId="ADAL" clId="{2FEDC265-09F5-401E-B43A-360D287AE53E}" dt="2022-11-17T18:35:20.105" v="247"/>
        <pc:sldMkLst>
          <pc:docMk/>
          <pc:sldMk cId="4136924539" sldId="31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a:t>
            </a:r>
            <a:r>
              <a:rPr lang="en-US" sz="1200" dirty="0"/>
              <a:t>over 125 </a:t>
            </a:r>
            <a:r>
              <a:rPr lang="en-US" sz="1200" spc="-10" dirty="0">
                <a:solidFill>
                  <a:srgbClr val="4F5657"/>
                </a:solidFill>
                <a:latin typeface="Trebuchet MS"/>
                <a:cs typeface="Trebuchet MS"/>
              </a:rPr>
              <a:t>public-use airports</a:t>
            </a:r>
            <a:r>
              <a:rPr lang="en-US" dirty="0"/>
              <a:t>,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Ormond Beach Municipal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Ormond Beach Municipal Airport, impacts for District 5,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Ormond Beach Municipal Airport created 514 jobs earning $23.5 million in payroll, contributed $37.9 million in value added, and generated a total economic impact (output) of $73.6 million.</a:t>
            </a:r>
          </a:p>
          <a:p>
            <a:endParaRPr lang="en-US" dirty="0"/>
          </a:p>
          <a:p>
            <a:r>
              <a:rPr lang="en-US" dirty="0"/>
              <a:t>This includes direct impacts of 299 jobs earning $12.6 million in payroll, contributing $18.9 million in value added, and generating a total economic impact (output) of $38.2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215 jobs earning $10.9 million in payroll, contributing $19.0 million in value added, and generating a total economic impact (output) of $35.4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Ormond Beach Municipal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5 created 575,951 jobs earning $28.7 billion in payroll, contributed $49.2 billion in value added, and generated a total economic impact (output) of $93.0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510953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Ormond Beach Municipal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8C0F3E26-1B02-4B1C-A179-6702722E4DCB}"/>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053497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885327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26295826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Ormond Beach Municipal Airport’s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14049" t="1607" r="1940" b="17522"/>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542312"/>
            <a:ext cx="10515600" cy="1325563"/>
          </a:xfrm>
        </p:spPr>
        <p:txBody>
          <a:bodyPr>
            <a:normAutofit/>
          </a:bodyPr>
          <a:lstStyle/>
          <a:p>
            <a:r>
              <a:rPr lang="en-US" dirty="0"/>
              <a:t>TOTAL Ormond Beach Municipal</a:t>
            </a:r>
            <a:br>
              <a:rPr lang="en-US" dirty="0"/>
            </a:br>
            <a:r>
              <a:rPr lang="en-US" dirty="0"/>
              <a:t>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$23.5</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$37.9</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$73.6</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514</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1998" r="21998"/>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dirty="0"/>
              <a:t>Add map by airport</a:t>
            </a:r>
          </a:p>
        </p:txBody>
      </p:sp>
      <p:pic>
        <p:nvPicPr>
          <p:cNvPr id="6" name="OMN">
            <a:hlinkClick r:id="" action="ppaction://media"/>
            <a:extLst>
              <a:ext uri="{FF2B5EF4-FFF2-40B4-BE49-F238E27FC236}">
                <a16:creationId xmlns:a16="http://schemas.microsoft.com/office/drawing/2014/main" id="{27374952-AC04-45A7-8C43-C2D9025B9E62}"/>
              </a:ext>
            </a:extLst>
          </p:cNvPr>
          <p:cNvPicPr>
            <a:picLocks/>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91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15191590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8009856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41369245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484089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23269323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6B93ADE8-C0AA-48E6-B732-80C9D0B88EC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FC9318CE-0F2A-4948-A27F-F98B11433D2D}"/>
              </a:ext>
            </a:extLst>
          </p:cNvPr>
          <p:cNvPicPr>
            <a:picLocks noChangeAspect="1"/>
          </p:cNvPicPr>
          <p:nvPr/>
        </p:nvPicPr>
        <p:blipFill>
          <a:blip r:embed="rId3">
            <a:extLst>
              <a:ext uri="{28A0092B-C50C-407E-A947-70E740481C1C}">
                <a14:useLocalDpi xmlns:a14="http://schemas.microsoft.com/office/drawing/2010/main" val="0"/>
              </a:ext>
            </a:extLst>
          </a:blip>
          <a:srcRect l="3285" r="3285"/>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5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$28.7</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$49.2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$93.0</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575,951</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4C8799B2-B569-4F7C-9E0F-9A66EBE051AF}"/>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7308445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3003</Words>
  <Application>Microsoft Office PowerPoint</Application>
  <PresentationFormat>Widescreen</PresentationFormat>
  <Paragraphs>185</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Ormond Beach Municipal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Ormond Beach Municipal Airport’s Total Economic Impact</vt:lpstr>
      <vt:lpstr>On-Airport Impacts</vt:lpstr>
      <vt:lpstr>Visitor Spending Impacts (Off-Airport)</vt:lpstr>
      <vt:lpstr>Airport Economic Impact Results</vt:lpstr>
      <vt:lpstr>TOTAL Ormond Beach Municipal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5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6</cp:revision>
  <cp:lastPrinted>2022-08-15T20:19:31Z</cp:lastPrinted>
  <dcterms:created xsi:type="dcterms:W3CDTF">2021-10-14T00:15:48Z</dcterms:created>
  <dcterms:modified xsi:type="dcterms:W3CDTF">2022-12-07T21:05:54Z</dcterms:modified>
</cp:coreProperties>
</file>