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7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10EE5A1-596E-4953-8CB0-0782F5A62C1E}" v="1" dt="2022-12-07T20:40:39.42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546" autoAdjust="0"/>
  </p:normalViewPr>
  <p:slideViewPr>
    <p:cSldViewPr snapToGrid="0">
      <p:cViewPr varScale="1">
        <p:scale>
          <a:sx n="70" d="100"/>
          <a:sy n="70" d="100"/>
        </p:scale>
        <p:origin x="1066" y="38"/>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ibson, Thomas" userId="4b42d18a-f5dd-45ad-b5f3-020bdeec964b" providerId="ADAL" clId="{26E90CEC-3AF1-436B-B2AC-0A763C5FF808}"/>
    <pc:docChg chg="modSld">
      <pc:chgData name="Gibson, Thomas" userId="4b42d18a-f5dd-45ad-b5f3-020bdeec964b" providerId="ADAL" clId="{26E90CEC-3AF1-436B-B2AC-0A763C5FF808}" dt="2022-11-16T18:13:10.736" v="1"/>
      <pc:docMkLst>
        <pc:docMk/>
      </pc:docMkLst>
      <pc:sldChg chg="modNotesTx">
        <pc:chgData name="Gibson, Thomas" userId="4b42d18a-f5dd-45ad-b5f3-020bdeec964b" providerId="ADAL" clId="{26E90CEC-3AF1-436B-B2AC-0A763C5FF808}" dt="2022-11-16T18:13:10.736" v="1"/>
        <pc:sldMkLst>
          <pc:docMk/>
          <pc:sldMk cId="2363840872" sldId="311"/>
        </pc:sldMkLst>
      </pc:sldChg>
    </pc:docChg>
  </pc:docChgLst>
  <pc:docChgLst>
    <pc:chgData name="Cicone, Laura" userId="d60addc7-6562-4f44-a0de-68d71e52773b" providerId="ADAL" clId="{D35B26FA-88E6-445B-B8AC-4086C1549040}"/>
    <pc:docChg chg="addSld delSld modSld">
      <pc:chgData name="Cicone, Laura" userId="d60addc7-6562-4f44-a0de-68d71e52773b" providerId="ADAL" clId="{D35B26FA-88E6-445B-B8AC-4086C1549040}" dt="2022-11-14T22:02:34.809" v="9" actId="47"/>
      <pc:docMkLst>
        <pc:docMk/>
      </pc:docMkLst>
      <pc:sldChg chg="del">
        <pc:chgData name="Cicone, Laura" userId="d60addc7-6562-4f44-a0de-68d71e52773b" providerId="ADAL" clId="{D35B26FA-88E6-445B-B8AC-4086C1549040}" dt="2022-10-25T14:48:28.012" v="1" actId="2696"/>
        <pc:sldMkLst>
          <pc:docMk/>
          <pc:sldMk cId="4081035233" sldId="259"/>
        </pc:sldMkLst>
      </pc:sldChg>
      <pc:sldChg chg="del">
        <pc:chgData name="Cicone, Laura" userId="d60addc7-6562-4f44-a0de-68d71e52773b" providerId="ADAL" clId="{D35B26FA-88E6-445B-B8AC-4086C1549040}" dt="2022-11-14T22:02:34.809" v="9" actId="47"/>
        <pc:sldMkLst>
          <pc:docMk/>
          <pc:sldMk cId="3476258832" sldId="266"/>
        </pc:sldMkLst>
      </pc:sldChg>
      <pc:sldChg chg="modNotesTx">
        <pc:chgData name="Cicone, Laura" userId="d60addc7-6562-4f44-a0de-68d71e52773b" providerId="ADAL" clId="{D35B26FA-88E6-445B-B8AC-4086C1549040}" dt="2022-11-14T22:01:45.073" v="7"/>
        <pc:sldMkLst>
          <pc:docMk/>
          <pc:sldMk cId="3380238284" sldId="273"/>
        </pc:sldMkLst>
      </pc:sldChg>
      <pc:sldChg chg="del">
        <pc:chgData name="Cicone, Laura" userId="d60addc7-6562-4f44-a0de-68d71e52773b" providerId="ADAL" clId="{D35B26FA-88E6-445B-B8AC-4086C1549040}" dt="2022-11-14T22:02:34.809" v="9" actId="47"/>
        <pc:sldMkLst>
          <pc:docMk/>
          <pc:sldMk cId="1102559366" sldId="274"/>
        </pc:sldMkLst>
      </pc:sldChg>
      <pc:sldChg chg="del">
        <pc:chgData name="Cicone, Laura" userId="d60addc7-6562-4f44-a0de-68d71e52773b" providerId="ADAL" clId="{D35B26FA-88E6-445B-B8AC-4086C1549040}" dt="2022-11-14T22:00:31.602" v="3" actId="47"/>
        <pc:sldMkLst>
          <pc:docMk/>
          <pc:sldMk cId="3393598430" sldId="286"/>
        </pc:sldMkLst>
      </pc:sldChg>
      <pc:sldChg chg="del">
        <pc:chgData name="Cicone, Laura" userId="d60addc7-6562-4f44-a0de-68d71e52773b" providerId="ADAL" clId="{D35B26FA-88E6-445B-B8AC-4086C1549040}" dt="2022-11-14T22:02:34.809" v="9" actId="47"/>
        <pc:sldMkLst>
          <pc:docMk/>
          <pc:sldMk cId="232077404" sldId="288"/>
        </pc:sldMkLst>
      </pc:sldChg>
      <pc:sldChg chg="del">
        <pc:chgData name="Cicone, Laura" userId="d60addc7-6562-4f44-a0de-68d71e52773b" providerId="ADAL" clId="{D35B26FA-88E6-445B-B8AC-4086C1549040}" dt="2022-11-14T22:02:34.809" v="9" actId="47"/>
        <pc:sldMkLst>
          <pc:docMk/>
          <pc:sldMk cId="536406714" sldId="289"/>
        </pc:sldMkLst>
      </pc:sldChg>
      <pc:sldChg chg="del">
        <pc:chgData name="Cicone, Laura" userId="d60addc7-6562-4f44-a0de-68d71e52773b" providerId="ADAL" clId="{D35B26FA-88E6-445B-B8AC-4086C1549040}" dt="2022-11-14T22:02:14.644" v="8" actId="47"/>
        <pc:sldMkLst>
          <pc:docMk/>
          <pc:sldMk cId="291782386" sldId="301"/>
        </pc:sldMkLst>
      </pc:sldChg>
      <pc:sldChg chg="del">
        <pc:chgData name="Cicone, Laura" userId="d60addc7-6562-4f44-a0de-68d71e52773b" providerId="ADAL" clId="{D35B26FA-88E6-445B-B8AC-4086C1549040}" dt="2022-11-14T22:00:04.180" v="2" actId="47"/>
        <pc:sldMkLst>
          <pc:docMk/>
          <pc:sldMk cId="1875973025" sldId="304"/>
        </pc:sldMkLst>
      </pc:sldChg>
      <pc:sldChg chg="add">
        <pc:chgData name="Cicone, Laura" userId="d60addc7-6562-4f44-a0de-68d71e52773b" providerId="ADAL" clId="{D35B26FA-88E6-445B-B8AC-4086C1549040}" dt="2022-10-25T14:48:20.027" v="0"/>
        <pc:sldMkLst>
          <pc:docMk/>
          <pc:sldMk cId="3330781956" sldId="306"/>
        </pc:sldMkLst>
      </pc:sldChg>
      <pc:sldChg chg="modNotesTx">
        <pc:chgData name="Cicone, Laura" userId="d60addc7-6562-4f44-a0de-68d71e52773b" providerId="ADAL" clId="{D35B26FA-88E6-445B-B8AC-4086C1549040}" dt="2022-11-14T22:00:41.098" v="5" actId="20577"/>
        <pc:sldMkLst>
          <pc:docMk/>
          <pc:sldMk cId="2627393725" sldId="308"/>
        </pc:sldMkLst>
      </pc:sldChg>
    </pc:docChg>
  </pc:docChgLst>
  <pc:docChgLst>
    <pc:chgData name="Merry, Meg" userId="52abaa17-2ab0-4519-8e41-45b524f6a3b3" providerId="ADAL" clId="{1653653E-3187-47BF-A627-47E02B0A9F7F}"/>
    <pc:docChg chg="modSld">
      <pc:chgData name="Merry, Meg" userId="52abaa17-2ab0-4519-8e41-45b524f6a3b3" providerId="ADAL" clId="{1653653E-3187-47BF-A627-47E02B0A9F7F}" dt="2022-11-08T17:51:06.669" v="2" actId="255"/>
      <pc:docMkLst>
        <pc:docMk/>
      </pc:docMkLst>
      <pc:sldChg chg="modSp mod">
        <pc:chgData name="Merry, Meg" userId="52abaa17-2ab0-4519-8e41-45b524f6a3b3" providerId="ADAL" clId="{1653653E-3187-47BF-A627-47E02B0A9F7F}" dt="2022-11-08T17:51:00.408" v="1" actId="255"/>
        <pc:sldMkLst>
          <pc:docMk/>
          <pc:sldMk cId="1102559366" sldId="274"/>
        </pc:sldMkLst>
        <pc:spChg chg="mod">
          <ac:chgData name="Merry, Meg" userId="52abaa17-2ab0-4519-8e41-45b524f6a3b3" providerId="ADAL" clId="{1653653E-3187-47BF-A627-47E02B0A9F7F}" dt="2022-11-08T17:51:00.408" v="1" actId="255"/>
          <ac:spMkLst>
            <pc:docMk/>
            <pc:sldMk cId="1102559366" sldId="274"/>
            <ac:spMk id="44" creationId="{E46410AA-9335-4C3E-AEEE-43614C70E64D}"/>
          </ac:spMkLst>
        </pc:spChg>
      </pc:sldChg>
      <pc:sldChg chg="modSp mod">
        <pc:chgData name="Merry, Meg" userId="52abaa17-2ab0-4519-8e41-45b524f6a3b3" providerId="ADAL" clId="{1653653E-3187-47BF-A627-47E02B0A9F7F}" dt="2022-11-08T17:51:06.669" v="2" actId="255"/>
        <pc:sldMkLst>
          <pc:docMk/>
          <pc:sldMk cId="3015444443" sldId="277"/>
        </pc:sldMkLst>
        <pc:spChg chg="mod">
          <ac:chgData name="Merry, Meg" userId="52abaa17-2ab0-4519-8e41-45b524f6a3b3" providerId="ADAL" clId="{1653653E-3187-47BF-A627-47E02B0A9F7F}" dt="2022-11-08T17:51:06.669" v="2" actId="255"/>
          <ac:spMkLst>
            <pc:docMk/>
            <pc:sldMk cId="3015444443" sldId="277"/>
            <ac:spMk id="34" creationId="{49BEB672-5087-49D5-925B-410D7FCB2E0D}"/>
          </ac:spMkLst>
        </pc:spChg>
      </pc:sldChg>
      <pc:sldChg chg="modSp mod">
        <pc:chgData name="Merry, Meg" userId="52abaa17-2ab0-4519-8e41-45b524f6a3b3" providerId="ADAL" clId="{1653653E-3187-47BF-A627-47E02B0A9F7F}" dt="2022-11-08T17:50:42.270" v="0" actId="20577"/>
        <pc:sldMkLst>
          <pc:docMk/>
          <pc:sldMk cId="1002511331" sldId="302"/>
        </pc:sldMkLst>
        <pc:spChg chg="mod">
          <ac:chgData name="Merry, Meg" userId="52abaa17-2ab0-4519-8e41-45b524f6a3b3" providerId="ADAL" clId="{1653653E-3187-47BF-A627-47E02B0A9F7F}" dt="2022-11-08T17:50:42.270" v="0" actId="20577"/>
          <ac:spMkLst>
            <pc:docMk/>
            <pc:sldMk cId="1002511331" sldId="302"/>
            <ac:spMk id="4" creationId="{46BE5F69-E9BC-41C7-BF6B-EB4B224032B2}"/>
          </ac:spMkLst>
        </pc:spChg>
      </pc:sldChg>
    </pc:docChg>
  </pc:docChgLst>
  <pc:docChgLst>
    <pc:chgData name="Sheth, Rohan" userId="0b6da9f0-4e13-4f6a-80ee-55c9a7700dcb" providerId="ADAL" clId="{410EE5A1-596E-4953-8CB0-0782F5A62C1E}"/>
    <pc:docChg chg="custSel modSld">
      <pc:chgData name="Sheth, Rohan" userId="0b6da9f0-4e13-4f6a-80ee-55c9a7700dcb" providerId="ADAL" clId="{410EE5A1-596E-4953-8CB0-0782F5A62C1E}" dt="2022-12-07T20:40:39.424" v="28"/>
      <pc:docMkLst>
        <pc:docMk/>
      </pc:docMkLst>
      <pc:sldChg chg="modNotesTx">
        <pc:chgData name="Sheth, Rohan" userId="0b6da9f0-4e13-4f6a-80ee-55c9a7700dcb" providerId="ADAL" clId="{410EE5A1-596E-4953-8CB0-0782F5A62C1E}" dt="2022-10-27T21:31:13.138" v="0"/>
        <pc:sldMkLst>
          <pc:docMk/>
          <pc:sldMk cId="1711352330" sldId="256"/>
        </pc:sldMkLst>
      </pc:sldChg>
      <pc:sldChg chg="addSp delSp modSp mod modAnim modNotesTx">
        <pc:chgData name="Sheth, Rohan" userId="0b6da9f0-4e13-4f6a-80ee-55c9a7700dcb" providerId="ADAL" clId="{410EE5A1-596E-4953-8CB0-0782F5A62C1E}" dt="2022-10-27T21:31:48.303" v="5" actId="20577"/>
        <pc:sldMkLst>
          <pc:docMk/>
          <pc:sldMk cId="3380238284" sldId="273"/>
        </pc:sldMkLst>
        <pc:spChg chg="del">
          <ac:chgData name="Sheth, Rohan" userId="0b6da9f0-4e13-4f6a-80ee-55c9a7700dcb" providerId="ADAL" clId="{410EE5A1-596E-4953-8CB0-0782F5A62C1E}" dt="2022-10-27T21:31:43.915" v="3" actId="478"/>
          <ac:spMkLst>
            <pc:docMk/>
            <pc:sldMk cId="3380238284" sldId="273"/>
            <ac:spMk id="4" creationId="{A3560EF0-DF41-40A6-889B-45B12E8526AE}"/>
          </ac:spMkLst>
        </pc:spChg>
        <pc:spChg chg="add del mod">
          <ac:chgData name="Sheth, Rohan" userId="0b6da9f0-4e13-4f6a-80ee-55c9a7700dcb" providerId="ADAL" clId="{410EE5A1-596E-4953-8CB0-0782F5A62C1E}" dt="2022-10-27T21:31:45.017" v="4" actId="478"/>
          <ac:spMkLst>
            <pc:docMk/>
            <pc:sldMk cId="3380238284" sldId="273"/>
            <ac:spMk id="6" creationId="{FD64C3A2-A610-40C8-AA38-253B9D0ACD74}"/>
          </ac:spMkLst>
        </pc:spChg>
        <pc:picChg chg="add mod">
          <ac:chgData name="Sheth, Rohan" userId="0b6da9f0-4e13-4f6a-80ee-55c9a7700dcb" providerId="ADAL" clId="{410EE5A1-596E-4953-8CB0-0782F5A62C1E}" dt="2022-10-27T21:31:40.793" v="2" actId="1076"/>
          <ac:picMkLst>
            <pc:docMk/>
            <pc:sldMk cId="3380238284" sldId="273"/>
            <ac:picMk id="2" creationId="{2779F516-BA7E-4591-8493-A50EC96ED116}"/>
          </ac:picMkLst>
        </pc:picChg>
      </pc:sldChg>
      <pc:sldChg chg="modNotesTx">
        <pc:chgData name="Sheth, Rohan" userId="0b6da9f0-4e13-4f6a-80ee-55c9a7700dcb" providerId="ADAL" clId="{410EE5A1-596E-4953-8CB0-0782F5A62C1E}" dt="2022-11-07T15:20:11.164" v="26"/>
        <pc:sldMkLst>
          <pc:docMk/>
          <pc:sldMk cId="65851916" sldId="278"/>
        </pc:sldMkLst>
      </pc:sldChg>
      <pc:sldChg chg="addSp delSp modSp mod">
        <pc:chgData name="Sheth, Rohan" userId="0b6da9f0-4e13-4f6a-80ee-55c9a7700dcb" providerId="ADAL" clId="{410EE5A1-596E-4953-8CB0-0782F5A62C1E}" dt="2022-12-07T20:40:39.424" v="28"/>
        <pc:sldMkLst>
          <pc:docMk/>
          <pc:sldMk cId="3330781956" sldId="306"/>
        </pc:sldMkLst>
        <pc:picChg chg="del">
          <ac:chgData name="Sheth, Rohan" userId="0b6da9f0-4e13-4f6a-80ee-55c9a7700dcb" providerId="ADAL" clId="{410EE5A1-596E-4953-8CB0-0782F5A62C1E}" dt="2022-12-07T20:40:39.117" v="27" actId="478"/>
          <ac:picMkLst>
            <pc:docMk/>
            <pc:sldMk cId="3330781956" sldId="306"/>
            <ac:picMk id="3" creationId="{D82025A8-C9E6-4796-9C09-8C2D1EE75679}"/>
          </ac:picMkLst>
        </pc:picChg>
        <pc:picChg chg="add mod">
          <ac:chgData name="Sheth, Rohan" userId="0b6da9f0-4e13-4f6a-80ee-55c9a7700dcb" providerId="ADAL" clId="{410EE5A1-596E-4953-8CB0-0782F5A62C1E}" dt="2022-12-07T20:40:39.424" v="28"/>
          <ac:picMkLst>
            <pc:docMk/>
            <pc:sldMk cId="3330781956" sldId="306"/>
            <ac:picMk id="11" creationId="{8EC0F24A-3F44-457A-AF6C-50B3F82E1525}"/>
          </ac:picMkLst>
        </pc:picChg>
      </pc:sldChg>
    </pc:docChg>
  </pc:docChgLst>
  <pc:docChgLst>
    <pc:chgData name="Costner, Bayley" userId="2a58abfe-bf9e-4cc1-9dde-744d7a979601" providerId="ADAL" clId="{1D86E9DB-9BE5-44B0-99C2-E0FB219CC6DD}"/>
    <pc:docChg chg="delSld modSld">
      <pc:chgData name="Costner, Bayley" userId="2a58abfe-bf9e-4cc1-9dde-744d7a979601" providerId="ADAL" clId="{1D86E9DB-9BE5-44B0-99C2-E0FB219CC6DD}" dt="2022-10-19T12:20:13.281" v="180" actId="20577"/>
      <pc:docMkLst>
        <pc:docMk/>
      </pc:docMkLst>
      <pc:sldChg chg="modSp">
        <pc:chgData name="Costner, Bayley" userId="2a58abfe-bf9e-4cc1-9dde-744d7a979601" providerId="ADAL" clId="{1D86E9DB-9BE5-44B0-99C2-E0FB219CC6DD}" dt="2022-10-19T12:16:13.693" v="0"/>
        <pc:sldMkLst>
          <pc:docMk/>
          <pc:sldMk cId="1711352330" sldId="256"/>
        </pc:sldMkLst>
        <pc:spChg chg="mod">
          <ac:chgData name="Costner, Bayley" userId="2a58abfe-bf9e-4cc1-9dde-744d7a979601" providerId="ADAL" clId="{1D86E9DB-9BE5-44B0-99C2-E0FB219CC6DD}" dt="2022-10-19T12:16:13.693" v="0"/>
          <ac:spMkLst>
            <pc:docMk/>
            <pc:sldMk cId="1711352330" sldId="256"/>
            <ac:spMk id="3" creationId="{931932A1-7454-4B78-B394-3713697727FA}"/>
          </ac:spMkLst>
        </pc:spChg>
      </pc:sldChg>
      <pc:sldChg chg="modNotes modNotesTx">
        <pc:chgData name="Costner, Bayley" userId="2a58abfe-bf9e-4cc1-9dde-744d7a979601" providerId="ADAL" clId="{1D86E9DB-9BE5-44B0-99C2-E0FB219CC6DD}" dt="2022-10-19T12:16:23.905" v="12" actId="20577"/>
        <pc:sldMkLst>
          <pc:docMk/>
          <pc:sldMk cId="412258708" sldId="270"/>
        </pc:sldMkLst>
      </pc:sldChg>
      <pc:sldChg chg="modSp modNotes">
        <pc:chgData name="Costner, Bayley" userId="2a58abfe-bf9e-4cc1-9dde-744d7a979601" providerId="ADAL" clId="{1D86E9DB-9BE5-44B0-99C2-E0FB219CC6DD}" dt="2022-10-19T12:16:13.693" v="0"/>
        <pc:sldMkLst>
          <pc:docMk/>
          <pc:sldMk cId="3380238284" sldId="273"/>
        </pc:sldMkLst>
        <pc:spChg chg="mod">
          <ac:chgData name="Costner, Bayley" userId="2a58abfe-bf9e-4cc1-9dde-744d7a979601" providerId="ADAL" clId="{1D86E9DB-9BE5-44B0-99C2-E0FB219CC6DD}" dt="2022-10-19T12:16:13.693" v="0"/>
          <ac:spMkLst>
            <pc:docMk/>
            <pc:sldMk cId="3380238284" sldId="273"/>
            <ac:spMk id="4" creationId="{A3560EF0-DF41-40A6-889B-45B12E8526AE}"/>
          </ac:spMkLst>
        </pc:spChg>
      </pc:sldChg>
      <pc:sldChg chg="modSp">
        <pc:chgData name="Costner, Bayley" userId="2a58abfe-bf9e-4cc1-9dde-744d7a979601" providerId="ADAL" clId="{1D86E9DB-9BE5-44B0-99C2-E0FB219CC6DD}" dt="2022-10-19T12:19:44.583" v="178" actId="14826"/>
        <pc:sldMkLst>
          <pc:docMk/>
          <pc:sldMk cId="3015444443" sldId="277"/>
        </pc:sldMkLst>
        <pc:picChg chg="mod">
          <ac:chgData name="Costner, Bayley" userId="2a58abfe-bf9e-4cc1-9dde-744d7a979601" providerId="ADAL" clId="{1D86E9DB-9BE5-44B0-99C2-E0FB219CC6DD}" dt="2022-10-19T12:19:44.583" v="178" actId="14826"/>
          <ac:picMkLst>
            <pc:docMk/>
            <pc:sldMk cId="3015444443" sldId="277"/>
            <ac:picMk id="43" creationId="{DD6EEEF3-D319-415F-909E-729107BBC107}"/>
          </ac:picMkLst>
        </pc:picChg>
      </pc:sldChg>
      <pc:sldChg chg="modSp mod modNotes modNotesTx">
        <pc:chgData name="Costner, Bayley" userId="2a58abfe-bf9e-4cc1-9dde-744d7a979601" providerId="ADAL" clId="{1D86E9DB-9BE5-44B0-99C2-E0FB219CC6DD}" dt="2022-10-19T12:20:13.281" v="180" actId="20577"/>
        <pc:sldMkLst>
          <pc:docMk/>
          <pc:sldMk cId="65851916" sldId="278"/>
        </pc:sldMkLst>
        <pc:spChg chg="mod">
          <ac:chgData name="Costner, Bayley" userId="2a58abfe-bf9e-4cc1-9dde-744d7a979601" providerId="ADAL" clId="{1D86E9DB-9BE5-44B0-99C2-E0FB219CC6DD}" dt="2022-10-19T12:16:13.693" v="0"/>
          <ac:spMkLst>
            <pc:docMk/>
            <pc:sldMk cId="65851916" sldId="278"/>
            <ac:spMk id="4" creationId="{46BE5F69-E9BC-41C7-BF6B-EB4B224032B2}"/>
          </ac:spMkLst>
        </pc:spChg>
        <pc:spChg chg="mod">
          <ac:chgData name="Costner, Bayley" userId="2a58abfe-bf9e-4cc1-9dde-744d7a979601" providerId="ADAL" clId="{1D86E9DB-9BE5-44B0-99C2-E0FB219CC6DD}" dt="2022-10-19T12:18:11.664" v="161" actId="20577"/>
          <ac:spMkLst>
            <pc:docMk/>
            <pc:sldMk cId="65851916" sldId="278"/>
            <ac:spMk id="27" creationId="{1CF04D93-3E9C-4C93-BD11-1AB334ECA8EC}"/>
          </ac:spMkLst>
        </pc:spChg>
        <pc:spChg chg="mod">
          <ac:chgData name="Costner, Bayley" userId="2a58abfe-bf9e-4cc1-9dde-744d7a979601" providerId="ADAL" clId="{1D86E9DB-9BE5-44B0-99C2-E0FB219CC6DD}" dt="2022-10-19T12:18:17.097" v="166" actId="20577"/>
          <ac:spMkLst>
            <pc:docMk/>
            <pc:sldMk cId="65851916" sldId="278"/>
            <ac:spMk id="28" creationId="{4A74CDCB-94E0-4602-A364-BEBAB933C949}"/>
          </ac:spMkLst>
        </pc:spChg>
        <pc:spChg chg="mod">
          <ac:chgData name="Costner, Bayley" userId="2a58abfe-bf9e-4cc1-9dde-744d7a979601" providerId="ADAL" clId="{1D86E9DB-9BE5-44B0-99C2-E0FB219CC6DD}" dt="2022-10-19T12:18:23.545" v="174" actId="20577"/>
          <ac:spMkLst>
            <pc:docMk/>
            <pc:sldMk cId="65851916" sldId="278"/>
            <ac:spMk id="29" creationId="{C1505505-BB78-40E3-B8B6-4C8BE22EB53C}"/>
          </ac:spMkLst>
        </pc:spChg>
        <pc:spChg chg="mod">
          <ac:chgData name="Costner, Bayley" userId="2a58abfe-bf9e-4cc1-9dde-744d7a979601" providerId="ADAL" clId="{1D86E9DB-9BE5-44B0-99C2-E0FB219CC6DD}" dt="2022-10-19T12:18:03.636" v="154" actId="20577"/>
          <ac:spMkLst>
            <pc:docMk/>
            <pc:sldMk cId="65851916" sldId="278"/>
            <ac:spMk id="34" creationId="{37703234-D993-4C43-91A3-E55AA7BD1D32}"/>
          </ac:spMkLst>
        </pc:spChg>
        <pc:picChg chg="mod">
          <ac:chgData name="Costner, Bayley" userId="2a58abfe-bf9e-4cc1-9dde-744d7a979601" providerId="ADAL" clId="{1D86E9DB-9BE5-44B0-99C2-E0FB219CC6DD}" dt="2022-10-19T12:18:48.726" v="175" actId="14826"/>
          <ac:picMkLst>
            <pc:docMk/>
            <pc:sldMk cId="65851916" sldId="278"/>
            <ac:picMk id="23" creationId="{AE1DD9CA-8F8E-43F8-AB52-DC6B3C9FD08B}"/>
          </ac:picMkLst>
        </pc:picChg>
        <pc:picChg chg="mod">
          <ac:chgData name="Costner, Bayley" userId="2a58abfe-bf9e-4cc1-9dde-744d7a979601" providerId="ADAL" clId="{1D86E9DB-9BE5-44B0-99C2-E0FB219CC6DD}" dt="2022-10-19T12:20:04.233" v="179" actId="14826"/>
          <ac:picMkLst>
            <pc:docMk/>
            <pc:sldMk cId="65851916" sldId="278"/>
            <ac:picMk id="25" creationId="{7133D1E7-FA07-44D0-9EB0-EA49F78B8931}"/>
          </ac:picMkLst>
        </pc:picChg>
      </pc:sldChg>
      <pc:sldChg chg="modNotes">
        <pc:chgData name="Costner, Bayley" userId="2a58abfe-bf9e-4cc1-9dde-744d7a979601" providerId="ADAL" clId="{1D86E9DB-9BE5-44B0-99C2-E0FB219CC6DD}" dt="2022-10-19T12:16:13.693" v="0"/>
        <pc:sldMkLst>
          <pc:docMk/>
          <pc:sldMk cId="3393598430" sldId="286"/>
        </pc:sldMkLst>
      </pc:sldChg>
      <pc:sldChg chg="del">
        <pc:chgData name="Costner, Bayley" userId="2a58abfe-bf9e-4cc1-9dde-744d7a979601" providerId="ADAL" clId="{1D86E9DB-9BE5-44B0-99C2-E0FB219CC6DD}" dt="2022-10-19T12:19:25.558" v="177" actId="2696"/>
        <pc:sldMkLst>
          <pc:docMk/>
          <pc:sldMk cId="848908219" sldId="295"/>
        </pc:sldMkLst>
      </pc:sldChg>
      <pc:sldChg chg="del">
        <pc:chgData name="Costner, Bayley" userId="2a58abfe-bf9e-4cc1-9dde-744d7a979601" providerId="ADAL" clId="{1D86E9DB-9BE5-44B0-99C2-E0FB219CC6DD}" dt="2022-10-19T12:19:25.558" v="177" actId="2696"/>
        <pc:sldMkLst>
          <pc:docMk/>
          <pc:sldMk cId="2857163895" sldId="296"/>
        </pc:sldMkLst>
      </pc:sldChg>
      <pc:sldChg chg="del">
        <pc:chgData name="Costner, Bayley" userId="2a58abfe-bf9e-4cc1-9dde-744d7a979601" providerId="ADAL" clId="{1D86E9DB-9BE5-44B0-99C2-E0FB219CC6DD}" dt="2022-10-19T12:19:25.558" v="177" actId="2696"/>
        <pc:sldMkLst>
          <pc:docMk/>
          <pc:sldMk cId="2730844521" sldId="297"/>
        </pc:sldMkLst>
      </pc:sldChg>
      <pc:sldChg chg="del">
        <pc:chgData name="Costner, Bayley" userId="2a58abfe-bf9e-4cc1-9dde-744d7a979601" providerId="ADAL" clId="{1D86E9DB-9BE5-44B0-99C2-E0FB219CC6DD}" dt="2022-10-19T12:19:25.558" v="177" actId="2696"/>
        <pc:sldMkLst>
          <pc:docMk/>
          <pc:sldMk cId="1909763988" sldId="298"/>
        </pc:sldMkLst>
      </pc:sldChg>
      <pc:sldChg chg="del">
        <pc:chgData name="Costner, Bayley" userId="2a58abfe-bf9e-4cc1-9dde-744d7a979601" providerId="ADAL" clId="{1D86E9DB-9BE5-44B0-99C2-E0FB219CC6DD}" dt="2022-10-19T12:19:25.558" v="177" actId="2696"/>
        <pc:sldMkLst>
          <pc:docMk/>
          <pc:sldMk cId="3656542971" sldId="299"/>
        </pc:sldMkLst>
      </pc:sldChg>
      <pc:sldChg chg="del">
        <pc:chgData name="Costner, Bayley" userId="2a58abfe-bf9e-4cc1-9dde-744d7a979601" providerId="ADAL" clId="{1D86E9DB-9BE5-44B0-99C2-E0FB219CC6DD}" dt="2022-10-19T12:19:25.558" v="177" actId="2696"/>
        <pc:sldMkLst>
          <pc:docMk/>
          <pc:sldMk cId="1174635175" sldId="300"/>
        </pc:sldMkLst>
      </pc:sldChg>
      <pc:sldChg chg="modSp">
        <pc:chgData name="Costner, Bayley" userId="2a58abfe-bf9e-4cc1-9dde-744d7a979601" providerId="ADAL" clId="{1D86E9DB-9BE5-44B0-99C2-E0FB219CC6DD}" dt="2022-10-19T12:16:13.693" v="0"/>
        <pc:sldMkLst>
          <pc:docMk/>
          <pc:sldMk cId="1002511331" sldId="302"/>
        </pc:sldMkLst>
        <pc:spChg chg="mod">
          <ac:chgData name="Costner, Bayley" userId="2a58abfe-bf9e-4cc1-9dde-744d7a979601" providerId="ADAL" clId="{1D86E9DB-9BE5-44B0-99C2-E0FB219CC6DD}" dt="2022-10-19T12:16:13.693" v="0"/>
          <ac:spMkLst>
            <pc:docMk/>
            <pc:sldMk cId="1002511331" sldId="302"/>
            <ac:spMk id="4" creationId="{46BE5F69-E9BC-41C7-BF6B-EB4B224032B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dirty="0"/>
              <a:t>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a:t>
            </a:r>
            <a:r>
              <a:rPr lang="en-US" dirty="0" err="1"/>
              <a:t>Airglades</a:t>
            </a:r>
            <a:r>
              <a:rPr lang="en-US" dirty="0"/>
              <a:t>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Airglades Airport, impacts for District 1,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Airglades Airport created 110 jobs earning $6.2 million in payroll, contributed $8.8 million in value added, and generated a total economic impact (output) of $15.3 million.</a:t>
            </a:r>
          </a:p>
          <a:p>
            <a:endParaRPr lang="en-US" dirty="0"/>
          </a:p>
          <a:p>
            <a:r>
              <a:rPr lang="en-US" dirty="0"/>
              <a:t>This includes direct impacts of 61 jobs earning $3.5 million in payroll, contributing $4.3 million in value added, and generating a total economic impact (output) of $7.2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49 jobs earning $2.7 million in payroll, contributing $4.5 million in value added, and generating a total economic impact (output) of $8.1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a:t>
            </a:r>
            <a:r>
              <a:rPr lang="en-US" b="0" dirty="0" err="1"/>
              <a:t>Airglades</a:t>
            </a:r>
            <a:r>
              <a:rPr lang="en-US" b="0" dirty="0"/>
              <a:t>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1 created 182,369 jobs earning $9.1 billion in payroll, contributed $15.2 billion in value added, and generated a total economic impact (output) of $29.3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4258343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Airglades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8EC0F24A-3F44-457A-AF6C-50B3F82E1525}"/>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33307819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181216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26273937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a:t>
            </a:r>
            <a:r>
              <a:rPr lang="en-US" dirty="0" err="1"/>
              <a:t>Airglades</a:t>
            </a:r>
            <a:r>
              <a:rPr lang="en-US" dirty="0"/>
              <a:t>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Airglades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$6.2</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$8.8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$15.3</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110</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17" r="220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2" name="2IS">
            <a:hlinkClick r:id="" action="ppaction://media"/>
            <a:extLst>
              <a:ext uri="{FF2B5EF4-FFF2-40B4-BE49-F238E27FC236}">
                <a16:creationId xmlns:a16="http://schemas.microsoft.com/office/drawing/2014/main" id="{2779F516-BA7E-4591-8493-A50EC96ED116}"/>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04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0493328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0012209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23638408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6832442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24601643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759B1945-7C65-4B69-9066-AF42E5F32BFC}"/>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3" name="Picture 42">
            <a:extLst>
              <a:ext uri="{FF2B5EF4-FFF2-40B4-BE49-F238E27FC236}">
                <a16:creationId xmlns:a16="http://schemas.microsoft.com/office/drawing/2014/main" id="{DD6EEEF3-D319-415F-909E-729107BBC107}"/>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1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$9.1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$15.2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$29.3</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182,369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3" name="TextBox 22">
            <a:extLst>
              <a:ext uri="{FF2B5EF4-FFF2-40B4-BE49-F238E27FC236}">
                <a16:creationId xmlns:a16="http://schemas.microsoft.com/office/drawing/2014/main" id="{1D5885EC-AA94-4969-81D3-B9D3088AD55B}"/>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0154444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2987</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Airglades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Airglades Airport’s Total Economic Impact</vt:lpstr>
      <vt:lpstr>On-Airport Impacts</vt:lpstr>
      <vt:lpstr>Visitor Spending Impacts (Off-Airport)</vt:lpstr>
      <vt:lpstr>Airport Economic Impact Results</vt:lpstr>
      <vt:lpstr>TOTAL Airglades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1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7</cp:revision>
  <cp:lastPrinted>2022-08-15T20:19:31Z</cp:lastPrinted>
  <dcterms:created xsi:type="dcterms:W3CDTF">2021-10-14T00:15:48Z</dcterms:created>
  <dcterms:modified xsi:type="dcterms:W3CDTF">2022-12-07T20:40:40Z</dcterms:modified>
</cp:coreProperties>
</file>