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77"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F1359A3-B4C8-4A7B-BA48-F254625DF362}" v="1" dt="2022-12-07T21:00:49.62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1316" autoAdjust="0"/>
  </p:normalViewPr>
  <p:slideViewPr>
    <p:cSldViewPr snapToGrid="0">
      <p:cViewPr varScale="1">
        <p:scale>
          <a:sx n="91" d="100"/>
          <a:sy n="91" d="100"/>
        </p:scale>
        <p:origin x="1257" y="33"/>
      </p:cViewPr>
      <p:guideLst>
        <p:guide orient="horz" pos="2208"/>
        <p:guide pos="384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ostner, Bayley" userId="2a58abfe-bf9e-4cc1-9dde-744d7a979601" providerId="ADAL" clId="{82D79112-79C1-49D4-A47A-98AFD5415D8B}"/>
    <pc:docChg chg="delSld modSld">
      <pc:chgData name="Costner, Bayley" userId="2a58abfe-bf9e-4cc1-9dde-744d7a979601" providerId="ADAL" clId="{82D79112-79C1-49D4-A47A-98AFD5415D8B}" dt="2022-10-19T15:49:48.083" v="167" actId="14826"/>
      <pc:docMkLst>
        <pc:docMk/>
      </pc:docMkLst>
      <pc:sldChg chg="modSp">
        <pc:chgData name="Costner, Bayley" userId="2a58abfe-bf9e-4cc1-9dde-744d7a979601" providerId="ADAL" clId="{82D79112-79C1-49D4-A47A-98AFD5415D8B}" dt="2022-10-19T15:45:50.182" v="0"/>
        <pc:sldMkLst>
          <pc:docMk/>
          <pc:sldMk cId="1711352330" sldId="256"/>
        </pc:sldMkLst>
        <pc:spChg chg="mod">
          <ac:chgData name="Costner, Bayley" userId="2a58abfe-bf9e-4cc1-9dde-744d7a979601" providerId="ADAL" clId="{82D79112-79C1-49D4-A47A-98AFD5415D8B}" dt="2022-10-19T15:45:50.182" v="0"/>
          <ac:spMkLst>
            <pc:docMk/>
            <pc:sldMk cId="1711352330" sldId="256"/>
            <ac:spMk id="3" creationId="{931932A1-7454-4B78-B394-3713697727FA}"/>
          </ac:spMkLst>
        </pc:spChg>
      </pc:sldChg>
      <pc:sldChg chg="modNotes modNotesTx">
        <pc:chgData name="Costner, Bayley" userId="2a58abfe-bf9e-4cc1-9dde-744d7a979601" providerId="ADAL" clId="{82D79112-79C1-49D4-A47A-98AFD5415D8B}" dt="2022-10-19T15:46:02.665" v="13" actId="20577"/>
        <pc:sldMkLst>
          <pc:docMk/>
          <pc:sldMk cId="412258708" sldId="270"/>
        </pc:sldMkLst>
      </pc:sldChg>
      <pc:sldChg chg="modSp modNotes">
        <pc:chgData name="Costner, Bayley" userId="2a58abfe-bf9e-4cc1-9dde-744d7a979601" providerId="ADAL" clId="{82D79112-79C1-49D4-A47A-98AFD5415D8B}" dt="2022-10-19T15:45:50.182" v="0"/>
        <pc:sldMkLst>
          <pc:docMk/>
          <pc:sldMk cId="3380238284" sldId="273"/>
        </pc:sldMkLst>
        <pc:spChg chg="mod">
          <ac:chgData name="Costner, Bayley" userId="2a58abfe-bf9e-4cc1-9dde-744d7a979601" providerId="ADAL" clId="{82D79112-79C1-49D4-A47A-98AFD5415D8B}" dt="2022-10-19T15:45:50.182" v="0"/>
          <ac:spMkLst>
            <pc:docMk/>
            <pc:sldMk cId="3380238284" sldId="273"/>
            <ac:spMk id="4" creationId="{A3560EF0-DF41-40A6-889B-45B12E8526AE}"/>
          </ac:spMkLst>
        </pc:spChg>
      </pc:sldChg>
      <pc:sldChg chg="modSp">
        <pc:chgData name="Costner, Bayley" userId="2a58abfe-bf9e-4cc1-9dde-744d7a979601" providerId="ADAL" clId="{82D79112-79C1-49D4-A47A-98AFD5415D8B}" dt="2022-10-19T15:49:48.083" v="167" actId="14826"/>
        <pc:sldMkLst>
          <pc:docMk/>
          <pc:sldMk cId="3015444443" sldId="277"/>
        </pc:sldMkLst>
        <pc:picChg chg="mod">
          <ac:chgData name="Costner, Bayley" userId="2a58abfe-bf9e-4cc1-9dde-744d7a979601" providerId="ADAL" clId="{82D79112-79C1-49D4-A47A-98AFD5415D8B}" dt="2022-10-19T15:49:48.083" v="167" actId="14826"/>
          <ac:picMkLst>
            <pc:docMk/>
            <pc:sldMk cId="3015444443" sldId="277"/>
            <ac:picMk id="43" creationId="{DD6EEEF3-D319-415F-909E-729107BBC107}"/>
          </ac:picMkLst>
        </pc:picChg>
      </pc:sldChg>
      <pc:sldChg chg="modSp mod modNotes modNotesTx">
        <pc:chgData name="Costner, Bayley" userId="2a58abfe-bf9e-4cc1-9dde-744d7a979601" providerId="ADAL" clId="{82D79112-79C1-49D4-A47A-98AFD5415D8B}" dt="2022-10-19T15:48:56.331" v="165" actId="14826"/>
        <pc:sldMkLst>
          <pc:docMk/>
          <pc:sldMk cId="65851916" sldId="278"/>
        </pc:sldMkLst>
        <pc:spChg chg="mod">
          <ac:chgData name="Costner, Bayley" userId="2a58abfe-bf9e-4cc1-9dde-744d7a979601" providerId="ADAL" clId="{82D79112-79C1-49D4-A47A-98AFD5415D8B}" dt="2022-10-19T15:45:50.182" v="0"/>
          <ac:spMkLst>
            <pc:docMk/>
            <pc:sldMk cId="65851916" sldId="278"/>
            <ac:spMk id="4" creationId="{46BE5F69-E9BC-41C7-BF6B-EB4B224032B2}"/>
          </ac:spMkLst>
        </pc:spChg>
        <pc:spChg chg="mod">
          <ac:chgData name="Costner, Bayley" userId="2a58abfe-bf9e-4cc1-9dde-744d7a979601" providerId="ADAL" clId="{82D79112-79C1-49D4-A47A-98AFD5415D8B}" dt="2022-10-19T15:46:15.841" v="20" actId="20577"/>
          <ac:spMkLst>
            <pc:docMk/>
            <pc:sldMk cId="65851916" sldId="278"/>
            <ac:spMk id="27" creationId="{1CF04D93-3E9C-4C93-BD11-1AB334ECA8EC}"/>
          </ac:spMkLst>
        </pc:spChg>
        <pc:spChg chg="mod">
          <ac:chgData name="Costner, Bayley" userId="2a58abfe-bf9e-4cc1-9dde-744d7a979601" providerId="ADAL" clId="{82D79112-79C1-49D4-A47A-98AFD5415D8B}" dt="2022-10-19T15:46:18.888" v="24" actId="20577"/>
          <ac:spMkLst>
            <pc:docMk/>
            <pc:sldMk cId="65851916" sldId="278"/>
            <ac:spMk id="28" creationId="{4A74CDCB-94E0-4602-A364-BEBAB933C949}"/>
          </ac:spMkLst>
        </pc:spChg>
        <pc:spChg chg="mod">
          <ac:chgData name="Costner, Bayley" userId="2a58abfe-bf9e-4cc1-9dde-744d7a979601" providerId="ADAL" clId="{82D79112-79C1-49D4-A47A-98AFD5415D8B}" dt="2022-10-19T15:46:22.835" v="30" actId="20577"/>
          <ac:spMkLst>
            <pc:docMk/>
            <pc:sldMk cId="65851916" sldId="278"/>
            <ac:spMk id="29" creationId="{C1505505-BB78-40E3-B8B6-4C8BE22EB53C}"/>
          </ac:spMkLst>
        </pc:spChg>
        <pc:spChg chg="mod">
          <ac:chgData name="Costner, Bayley" userId="2a58abfe-bf9e-4cc1-9dde-744d7a979601" providerId="ADAL" clId="{82D79112-79C1-49D4-A47A-98AFD5415D8B}" dt="2022-10-19T15:46:12.191" v="16" actId="20577"/>
          <ac:spMkLst>
            <pc:docMk/>
            <pc:sldMk cId="65851916" sldId="278"/>
            <ac:spMk id="34" creationId="{37703234-D993-4C43-91A3-E55AA7BD1D32}"/>
          </ac:spMkLst>
        </pc:spChg>
        <pc:picChg chg="mod">
          <ac:chgData name="Costner, Bayley" userId="2a58abfe-bf9e-4cc1-9dde-744d7a979601" providerId="ADAL" clId="{82D79112-79C1-49D4-A47A-98AFD5415D8B}" dt="2022-10-19T15:48:10.711" v="164" actId="14826"/>
          <ac:picMkLst>
            <pc:docMk/>
            <pc:sldMk cId="65851916" sldId="278"/>
            <ac:picMk id="23" creationId="{AE1DD9CA-8F8E-43F8-AB52-DC6B3C9FD08B}"/>
          </ac:picMkLst>
        </pc:picChg>
        <pc:picChg chg="mod">
          <ac:chgData name="Costner, Bayley" userId="2a58abfe-bf9e-4cc1-9dde-744d7a979601" providerId="ADAL" clId="{82D79112-79C1-49D4-A47A-98AFD5415D8B}" dt="2022-10-19T15:48:56.331" v="165" actId="14826"/>
          <ac:picMkLst>
            <pc:docMk/>
            <pc:sldMk cId="65851916" sldId="278"/>
            <ac:picMk id="25" creationId="{7133D1E7-FA07-44D0-9EB0-EA49F78B8931}"/>
          </ac:picMkLst>
        </pc:picChg>
      </pc:sldChg>
      <pc:sldChg chg="modNotes">
        <pc:chgData name="Costner, Bayley" userId="2a58abfe-bf9e-4cc1-9dde-744d7a979601" providerId="ADAL" clId="{82D79112-79C1-49D4-A47A-98AFD5415D8B}" dt="2022-10-19T15:45:50.182" v="0"/>
        <pc:sldMkLst>
          <pc:docMk/>
          <pc:sldMk cId="3393598430" sldId="286"/>
        </pc:sldMkLst>
      </pc:sldChg>
      <pc:sldChg chg="del">
        <pc:chgData name="Costner, Bayley" userId="2a58abfe-bf9e-4cc1-9dde-744d7a979601" providerId="ADAL" clId="{82D79112-79C1-49D4-A47A-98AFD5415D8B}" dt="2022-10-19T15:47:39.130" v="163" actId="2696"/>
        <pc:sldMkLst>
          <pc:docMk/>
          <pc:sldMk cId="848908219" sldId="295"/>
        </pc:sldMkLst>
      </pc:sldChg>
      <pc:sldChg chg="del">
        <pc:chgData name="Costner, Bayley" userId="2a58abfe-bf9e-4cc1-9dde-744d7a979601" providerId="ADAL" clId="{82D79112-79C1-49D4-A47A-98AFD5415D8B}" dt="2022-10-19T15:47:39.130" v="163" actId="2696"/>
        <pc:sldMkLst>
          <pc:docMk/>
          <pc:sldMk cId="2857163895" sldId="296"/>
        </pc:sldMkLst>
      </pc:sldChg>
      <pc:sldChg chg="del">
        <pc:chgData name="Costner, Bayley" userId="2a58abfe-bf9e-4cc1-9dde-744d7a979601" providerId="ADAL" clId="{82D79112-79C1-49D4-A47A-98AFD5415D8B}" dt="2022-10-19T15:47:39.130" v="163" actId="2696"/>
        <pc:sldMkLst>
          <pc:docMk/>
          <pc:sldMk cId="2730844521" sldId="297"/>
        </pc:sldMkLst>
      </pc:sldChg>
      <pc:sldChg chg="del">
        <pc:chgData name="Costner, Bayley" userId="2a58abfe-bf9e-4cc1-9dde-744d7a979601" providerId="ADAL" clId="{82D79112-79C1-49D4-A47A-98AFD5415D8B}" dt="2022-10-19T15:47:39.130" v="163" actId="2696"/>
        <pc:sldMkLst>
          <pc:docMk/>
          <pc:sldMk cId="1909763988" sldId="298"/>
        </pc:sldMkLst>
      </pc:sldChg>
      <pc:sldChg chg="del">
        <pc:chgData name="Costner, Bayley" userId="2a58abfe-bf9e-4cc1-9dde-744d7a979601" providerId="ADAL" clId="{82D79112-79C1-49D4-A47A-98AFD5415D8B}" dt="2022-10-19T15:47:39.130" v="163" actId="2696"/>
        <pc:sldMkLst>
          <pc:docMk/>
          <pc:sldMk cId="3656542971" sldId="299"/>
        </pc:sldMkLst>
      </pc:sldChg>
      <pc:sldChg chg="del">
        <pc:chgData name="Costner, Bayley" userId="2a58abfe-bf9e-4cc1-9dde-744d7a979601" providerId="ADAL" clId="{82D79112-79C1-49D4-A47A-98AFD5415D8B}" dt="2022-10-19T15:47:39.130" v="163" actId="2696"/>
        <pc:sldMkLst>
          <pc:docMk/>
          <pc:sldMk cId="1174635175" sldId="300"/>
        </pc:sldMkLst>
      </pc:sldChg>
      <pc:sldChg chg="modSp">
        <pc:chgData name="Costner, Bayley" userId="2a58abfe-bf9e-4cc1-9dde-744d7a979601" providerId="ADAL" clId="{82D79112-79C1-49D4-A47A-98AFD5415D8B}" dt="2022-10-19T15:45:50.182" v="0"/>
        <pc:sldMkLst>
          <pc:docMk/>
          <pc:sldMk cId="1002511331" sldId="302"/>
        </pc:sldMkLst>
        <pc:spChg chg="mod">
          <ac:chgData name="Costner, Bayley" userId="2a58abfe-bf9e-4cc1-9dde-744d7a979601" providerId="ADAL" clId="{82D79112-79C1-49D4-A47A-98AFD5415D8B}" dt="2022-10-19T15:45:50.182" v="0"/>
          <ac:spMkLst>
            <pc:docMk/>
            <pc:sldMk cId="1002511331" sldId="302"/>
            <ac:spMk id="4" creationId="{46BE5F69-E9BC-41C7-BF6B-EB4B224032B2}"/>
          </ac:spMkLst>
        </pc:spChg>
      </pc:sldChg>
    </pc:docChg>
  </pc:docChgLst>
  <pc:docChgLst>
    <pc:chgData name="Gibson, Thomas" userId="4b42d18a-f5dd-45ad-b5f3-020bdeec964b" providerId="ADAL" clId="{F06CDEA6-4D5D-4D03-A5FC-04D918A7D8C1}"/>
    <pc:docChg chg="modSld">
      <pc:chgData name="Gibson, Thomas" userId="4b42d18a-f5dd-45ad-b5f3-020bdeec964b" providerId="ADAL" clId="{F06CDEA6-4D5D-4D03-A5FC-04D918A7D8C1}" dt="2022-11-17T18:11:12.461" v="0"/>
      <pc:docMkLst>
        <pc:docMk/>
      </pc:docMkLst>
      <pc:sldChg chg="modNotesTx">
        <pc:chgData name="Gibson, Thomas" userId="4b42d18a-f5dd-45ad-b5f3-020bdeec964b" providerId="ADAL" clId="{F06CDEA6-4D5D-4D03-A5FC-04D918A7D8C1}" dt="2022-11-17T18:11:12.461" v="0"/>
        <pc:sldMkLst>
          <pc:docMk/>
          <pc:sldMk cId="3939137693" sldId="311"/>
        </pc:sldMkLst>
      </pc:sldChg>
    </pc:docChg>
  </pc:docChgLst>
  <pc:docChgLst>
    <pc:chgData name="Merry, Meg" userId="52abaa17-2ab0-4519-8e41-45b524f6a3b3" providerId="ADAL" clId="{D5B8BD8C-A306-4BC1-8E62-75F26EEBA4D0}"/>
    <pc:docChg chg="modSld">
      <pc:chgData name="Merry, Meg" userId="52abaa17-2ab0-4519-8e41-45b524f6a3b3" providerId="ADAL" clId="{D5B8BD8C-A306-4BC1-8E62-75F26EEBA4D0}" dt="2022-11-08T20:58:43.066" v="21" actId="255"/>
      <pc:docMkLst>
        <pc:docMk/>
      </pc:docMkLst>
      <pc:sldChg chg="modSp mod">
        <pc:chgData name="Merry, Meg" userId="52abaa17-2ab0-4519-8e41-45b524f6a3b3" providerId="ADAL" clId="{D5B8BD8C-A306-4BC1-8E62-75F26EEBA4D0}" dt="2022-11-08T20:58:38.606" v="20" actId="255"/>
        <pc:sldMkLst>
          <pc:docMk/>
          <pc:sldMk cId="1102559366" sldId="274"/>
        </pc:sldMkLst>
        <pc:spChg chg="mod">
          <ac:chgData name="Merry, Meg" userId="52abaa17-2ab0-4519-8e41-45b524f6a3b3" providerId="ADAL" clId="{D5B8BD8C-A306-4BC1-8E62-75F26EEBA4D0}" dt="2022-11-08T20:58:38.606" v="20" actId="255"/>
          <ac:spMkLst>
            <pc:docMk/>
            <pc:sldMk cId="1102559366" sldId="274"/>
            <ac:spMk id="44" creationId="{E46410AA-9335-4C3E-AEEE-43614C70E64D}"/>
          </ac:spMkLst>
        </pc:spChg>
      </pc:sldChg>
      <pc:sldChg chg="modSp mod">
        <pc:chgData name="Merry, Meg" userId="52abaa17-2ab0-4519-8e41-45b524f6a3b3" providerId="ADAL" clId="{D5B8BD8C-A306-4BC1-8E62-75F26EEBA4D0}" dt="2022-11-08T20:58:43.066" v="21" actId="255"/>
        <pc:sldMkLst>
          <pc:docMk/>
          <pc:sldMk cId="3015444443" sldId="277"/>
        </pc:sldMkLst>
        <pc:spChg chg="mod">
          <ac:chgData name="Merry, Meg" userId="52abaa17-2ab0-4519-8e41-45b524f6a3b3" providerId="ADAL" clId="{D5B8BD8C-A306-4BC1-8E62-75F26EEBA4D0}" dt="2022-11-08T20:58:43.066" v="21" actId="255"/>
          <ac:spMkLst>
            <pc:docMk/>
            <pc:sldMk cId="3015444443" sldId="277"/>
            <ac:spMk id="34" creationId="{49BEB672-5087-49D5-925B-410D7FCB2E0D}"/>
          </ac:spMkLst>
        </pc:spChg>
      </pc:sldChg>
      <pc:sldChg chg="modSp mod">
        <pc:chgData name="Merry, Meg" userId="52abaa17-2ab0-4519-8e41-45b524f6a3b3" providerId="ADAL" clId="{D5B8BD8C-A306-4BC1-8E62-75F26EEBA4D0}" dt="2022-11-08T20:58:31.349" v="19" actId="1036"/>
        <pc:sldMkLst>
          <pc:docMk/>
          <pc:sldMk cId="65851916" sldId="278"/>
        </pc:sldMkLst>
        <pc:spChg chg="mod">
          <ac:chgData name="Merry, Meg" userId="52abaa17-2ab0-4519-8e41-45b524f6a3b3" providerId="ADAL" clId="{D5B8BD8C-A306-4BC1-8E62-75F26EEBA4D0}" dt="2022-11-08T20:58:31.349" v="19" actId="1036"/>
          <ac:spMkLst>
            <pc:docMk/>
            <pc:sldMk cId="65851916" sldId="278"/>
            <ac:spMk id="4" creationId="{46BE5F69-E9BC-41C7-BF6B-EB4B224032B2}"/>
          </ac:spMkLst>
        </pc:spChg>
      </pc:sldChg>
    </pc:docChg>
  </pc:docChgLst>
  <pc:docChgLst>
    <pc:chgData name="Morby, Zach" userId="30320faa-25f1-4224-bab9-a848c46bfa25" providerId="ADAL" clId="{D0230C4A-8253-4828-91BE-001924DC5B55}"/>
    <pc:docChg chg="custSel modSld">
      <pc:chgData name="Morby, Zach" userId="30320faa-25f1-4224-bab9-a848c46bfa25" providerId="ADAL" clId="{D0230C4A-8253-4828-91BE-001924DC5B55}" dt="2022-10-28T12:53:29.206" v="8" actId="1076"/>
      <pc:docMkLst>
        <pc:docMk/>
      </pc:docMkLst>
      <pc:sldChg chg="modNotesTx">
        <pc:chgData name="Morby, Zach" userId="30320faa-25f1-4224-bab9-a848c46bfa25" providerId="ADAL" clId="{D0230C4A-8253-4828-91BE-001924DC5B55}" dt="2022-10-28T12:52:47.359" v="0"/>
        <pc:sldMkLst>
          <pc:docMk/>
          <pc:sldMk cId="1711352330" sldId="256"/>
        </pc:sldMkLst>
      </pc:sldChg>
      <pc:sldChg chg="addSp delSp modSp mod modAnim modNotesTx">
        <pc:chgData name="Morby, Zach" userId="30320faa-25f1-4224-bab9-a848c46bfa25" providerId="ADAL" clId="{D0230C4A-8253-4828-91BE-001924DC5B55}" dt="2022-10-28T12:53:29.206" v="8" actId="1076"/>
        <pc:sldMkLst>
          <pc:docMk/>
          <pc:sldMk cId="3380238284" sldId="273"/>
        </pc:sldMkLst>
        <pc:spChg chg="add del mod">
          <ac:chgData name="Morby, Zach" userId="30320faa-25f1-4224-bab9-a848c46bfa25" providerId="ADAL" clId="{D0230C4A-8253-4828-91BE-001924DC5B55}" dt="2022-10-28T12:52:56.352" v="3" actId="478"/>
          <ac:spMkLst>
            <pc:docMk/>
            <pc:sldMk cId="3380238284" sldId="273"/>
            <ac:spMk id="3" creationId="{1A4F62B1-D037-4924-B419-FBADE053C1EC}"/>
          </ac:spMkLst>
        </pc:spChg>
        <pc:spChg chg="del">
          <ac:chgData name="Morby, Zach" userId="30320faa-25f1-4224-bab9-a848c46bfa25" providerId="ADAL" clId="{D0230C4A-8253-4828-91BE-001924DC5B55}" dt="2022-10-28T12:52:55.472" v="2" actId="478"/>
          <ac:spMkLst>
            <pc:docMk/>
            <pc:sldMk cId="3380238284" sldId="273"/>
            <ac:spMk id="4" creationId="{A3560EF0-DF41-40A6-889B-45B12E8526AE}"/>
          </ac:spMkLst>
        </pc:spChg>
        <pc:picChg chg="add mod">
          <ac:chgData name="Morby, Zach" userId="30320faa-25f1-4224-bab9-a848c46bfa25" providerId="ADAL" clId="{D0230C4A-8253-4828-91BE-001924DC5B55}" dt="2022-10-28T12:53:29.206" v="8" actId="1076"/>
          <ac:picMkLst>
            <pc:docMk/>
            <pc:sldMk cId="3380238284" sldId="273"/>
            <ac:picMk id="6" creationId="{B06A7B95-D8B9-4953-8F42-7039C9123836}"/>
          </ac:picMkLst>
        </pc:picChg>
      </pc:sldChg>
    </pc:docChg>
  </pc:docChgLst>
  <pc:docChgLst>
    <pc:chgData name="Cicone, Laura" userId="d60addc7-6562-4f44-a0de-68d71e52773b" providerId="ADAL" clId="{06398E92-731A-4841-AAAA-ABCE9F543106}"/>
    <pc:docChg chg="addSld delSld modSld">
      <pc:chgData name="Cicone, Laura" userId="d60addc7-6562-4f44-a0de-68d71e52773b" providerId="ADAL" clId="{06398E92-731A-4841-AAAA-ABCE9F543106}" dt="2022-11-15T16:34:44.508" v="25" actId="47"/>
      <pc:docMkLst>
        <pc:docMk/>
      </pc:docMkLst>
      <pc:sldChg chg="del">
        <pc:chgData name="Cicone, Laura" userId="d60addc7-6562-4f44-a0de-68d71e52773b" providerId="ADAL" clId="{06398E92-731A-4841-AAAA-ABCE9F543106}" dt="2022-10-25T16:02:58.089" v="17" actId="47"/>
        <pc:sldMkLst>
          <pc:docMk/>
          <pc:sldMk cId="4081035233" sldId="259"/>
        </pc:sldMkLst>
      </pc:sldChg>
      <pc:sldChg chg="del">
        <pc:chgData name="Cicone, Laura" userId="d60addc7-6562-4f44-a0de-68d71e52773b" providerId="ADAL" clId="{06398E92-731A-4841-AAAA-ABCE9F543106}" dt="2022-11-15T16:34:44.508" v="25" actId="47"/>
        <pc:sldMkLst>
          <pc:docMk/>
          <pc:sldMk cId="3476258832" sldId="266"/>
        </pc:sldMkLst>
      </pc:sldChg>
      <pc:sldChg chg="modSp mod modNotesTx">
        <pc:chgData name="Cicone, Laura" userId="d60addc7-6562-4f44-a0de-68d71e52773b" providerId="ADAL" clId="{06398E92-731A-4841-AAAA-ABCE9F543106}" dt="2022-11-15T16:34:21.737" v="23"/>
        <pc:sldMkLst>
          <pc:docMk/>
          <pc:sldMk cId="3380238284" sldId="273"/>
        </pc:sldMkLst>
        <pc:spChg chg="mod">
          <ac:chgData name="Cicone, Laura" userId="d60addc7-6562-4f44-a0de-68d71e52773b" providerId="ADAL" clId="{06398E92-731A-4841-AAAA-ABCE9F543106}" dt="2022-10-20T12:57:08.166" v="12" actId="1036"/>
          <ac:spMkLst>
            <pc:docMk/>
            <pc:sldMk cId="3380238284" sldId="273"/>
            <ac:spMk id="4" creationId="{A3560EF0-DF41-40A6-889B-45B12E8526AE}"/>
          </ac:spMkLst>
        </pc:spChg>
      </pc:sldChg>
      <pc:sldChg chg="del">
        <pc:chgData name="Cicone, Laura" userId="d60addc7-6562-4f44-a0de-68d71e52773b" providerId="ADAL" clId="{06398E92-731A-4841-AAAA-ABCE9F543106}" dt="2022-11-15T16:34:44.508" v="25" actId="47"/>
        <pc:sldMkLst>
          <pc:docMk/>
          <pc:sldMk cId="1102559366" sldId="274"/>
        </pc:sldMkLst>
      </pc:sldChg>
      <pc:sldChg chg="modSp mod">
        <pc:chgData name="Cicone, Laura" userId="d60addc7-6562-4f44-a0de-68d71e52773b" providerId="ADAL" clId="{06398E92-731A-4841-AAAA-ABCE9F543106}" dt="2022-10-20T12:57:49.915" v="15" actId="18131"/>
        <pc:sldMkLst>
          <pc:docMk/>
          <pc:sldMk cId="3015444443" sldId="277"/>
        </pc:sldMkLst>
        <pc:picChg chg="mod modCrop">
          <ac:chgData name="Cicone, Laura" userId="d60addc7-6562-4f44-a0de-68d71e52773b" providerId="ADAL" clId="{06398E92-731A-4841-AAAA-ABCE9F543106}" dt="2022-10-20T12:57:49.915" v="15" actId="18131"/>
          <ac:picMkLst>
            <pc:docMk/>
            <pc:sldMk cId="3015444443" sldId="277"/>
            <ac:picMk id="43" creationId="{DD6EEEF3-D319-415F-909E-729107BBC107}"/>
          </ac:picMkLst>
        </pc:picChg>
      </pc:sldChg>
      <pc:sldChg chg="modSp mod">
        <pc:chgData name="Cicone, Laura" userId="d60addc7-6562-4f44-a0de-68d71e52773b" providerId="ADAL" clId="{06398E92-731A-4841-AAAA-ABCE9F543106}" dt="2022-10-20T12:56:26.621" v="0" actId="18131"/>
        <pc:sldMkLst>
          <pc:docMk/>
          <pc:sldMk cId="65851916" sldId="278"/>
        </pc:sldMkLst>
        <pc:picChg chg="mod modCrop">
          <ac:chgData name="Cicone, Laura" userId="d60addc7-6562-4f44-a0de-68d71e52773b" providerId="ADAL" clId="{06398E92-731A-4841-AAAA-ABCE9F543106}" dt="2022-10-20T12:56:26.621" v="0" actId="18131"/>
          <ac:picMkLst>
            <pc:docMk/>
            <pc:sldMk cId="65851916" sldId="278"/>
            <ac:picMk id="23" creationId="{AE1DD9CA-8F8E-43F8-AB52-DC6B3C9FD08B}"/>
          </ac:picMkLst>
        </pc:picChg>
      </pc:sldChg>
      <pc:sldChg chg="del">
        <pc:chgData name="Cicone, Laura" userId="d60addc7-6562-4f44-a0de-68d71e52773b" providerId="ADAL" clId="{06398E92-731A-4841-AAAA-ABCE9F543106}" dt="2022-11-15T16:33:44.449" v="19" actId="47"/>
        <pc:sldMkLst>
          <pc:docMk/>
          <pc:sldMk cId="3393598430" sldId="286"/>
        </pc:sldMkLst>
      </pc:sldChg>
      <pc:sldChg chg="del">
        <pc:chgData name="Cicone, Laura" userId="d60addc7-6562-4f44-a0de-68d71e52773b" providerId="ADAL" clId="{06398E92-731A-4841-AAAA-ABCE9F543106}" dt="2022-11-15T16:34:44.508" v="25" actId="47"/>
        <pc:sldMkLst>
          <pc:docMk/>
          <pc:sldMk cId="232077404" sldId="288"/>
        </pc:sldMkLst>
      </pc:sldChg>
      <pc:sldChg chg="del">
        <pc:chgData name="Cicone, Laura" userId="d60addc7-6562-4f44-a0de-68d71e52773b" providerId="ADAL" clId="{06398E92-731A-4841-AAAA-ABCE9F543106}" dt="2022-11-15T16:34:44.508" v="25" actId="47"/>
        <pc:sldMkLst>
          <pc:docMk/>
          <pc:sldMk cId="536406714" sldId="289"/>
        </pc:sldMkLst>
      </pc:sldChg>
      <pc:sldChg chg="del">
        <pc:chgData name="Cicone, Laura" userId="d60addc7-6562-4f44-a0de-68d71e52773b" providerId="ADAL" clId="{06398E92-731A-4841-AAAA-ABCE9F543106}" dt="2022-11-15T16:34:30.098" v="24" actId="47"/>
        <pc:sldMkLst>
          <pc:docMk/>
          <pc:sldMk cId="291782386" sldId="301"/>
        </pc:sldMkLst>
      </pc:sldChg>
      <pc:sldChg chg="del">
        <pc:chgData name="Cicone, Laura" userId="d60addc7-6562-4f44-a0de-68d71e52773b" providerId="ADAL" clId="{06398E92-731A-4841-AAAA-ABCE9F543106}" dt="2022-11-15T16:33:31.903" v="18" actId="47"/>
        <pc:sldMkLst>
          <pc:docMk/>
          <pc:sldMk cId="1875973025" sldId="304"/>
        </pc:sldMkLst>
      </pc:sldChg>
      <pc:sldChg chg="add">
        <pc:chgData name="Cicone, Laura" userId="d60addc7-6562-4f44-a0de-68d71e52773b" providerId="ADAL" clId="{06398E92-731A-4841-AAAA-ABCE9F543106}" dt="2022-10-25T16:02:54.205" v="16"/>
        <pc:sldMkLst>
          <pc:docMk/>
          <pc:sldMk cId="2176970187" sldId="306"/>
        </pc:sldMkLst>
      </pc:sldChg>
      <pc:sldChg chg="modNotesTx">
        <pc:chgData name="Cicone, Laura" userId="d60addc7-6562-4f44-a0de-68d71e52773b" providerId="ADAL" clId="{06398E92-731A-4841-AAAA-ABCE9F543106}" dt="2022-11-15T16:33:52.377" v="21" actId="20577"/>
        <pc:sldMkLst>
          <pc:docMk/>
          <pc:sldMk cId="47847988" sldId="308"/>
        </pc:sldMkLst>
      </pc:sldChg>
    </pc:docChg>
  </pc:docChgLst>
  <pc:docChgLst>
    <pc:chgData name="Filaroski, Taylor" userId="808e8b38-dcd7-4790-8255-e9ab0a59a131" providerId="ADAL" clId="{89E54C1C-9140-4409-B7BD-F30B32FA7B82}"/>
    <pc:docChg chg="modSld">
      <pc:chgData name="Filaroski, Taylor" userId="808e8b38-dcd7-4790-8255-e9ab0a59a131" providerId="ADAL" clId="{89E54C1C-9140-4409-B7BD-F30B32FA7B82}" dt="2022-10-27T19:14:03.934" v="6" actId="14826"/>
      <pc:docMkLst>
        <pc:docMk/>
      </pc:docMkLst>
      <pc:sldChg chg="modSp mod">
        <pc:chgData name="Filaroski, Taylor" userId="808e8b38-dcd7-4790-8255-e9ab0a59a131" providerId="ADAL" clId="{89E54C1C-9140-4409-B7BD-F30B32FA7B82}" dt="2022-10-27T19:14:03.934" v="6" actId="14826"/>
        <pc:sldMkLst>
          <pc:docMk/>
          <pc:sldMk cId="3015444443" sldId="277"/>
        </pc:sldMkLst>
        <pc:picChg chg="mod">
          <ac:chgData name="Filaroski, Taylor" userId="808e8b38-dcd7-4790-8255-e9ab0a59a131" providerId="ADAL" clId="{89E54C1C-9140-4409-B7BD-F30B32FA7B82}" dt="2022-10-27T19:14:03.934" v="6" actId="14826"/>
          <ac:picMkLst>
            <pc:docMk/>
            <pc:sldMk cId="3015444443" sldId="277"/>
            <ac:picMk id="43" creationId="{DD6EEEF3-D319-415F-909E-729107BBC107}"/>
          </ac:picMkLst>
        </pc:picChg>
      </pc:sldChg>
      <pc:sldChg chg="modNotesTx">
        <pc:chgData name="Filaroski, Taylor" userId="808e8b38-dcd7-4790-8255-e9ab0a59a131" providerId="ADAL" clId="{89E54C1C-9140-4409-B7BD-F30B32FA7B82}" dt="2022-10-27T19:12:56.226" v="5" actId="20577"/>
        <pc:sldMkLst>
          <pc:docMk/>
          <pc:sldMk cId="65851916" sldId="278"/>
        </pc:sldMkLst>
      </pc:sldChg>
    </pc:docChg>
  </pc:docChgLst>
  <pc:docChgLst>
    <pc:chgData name="Sheth, Rohan" userId="0b6da9f0-4e13-4f6a-80ee-55c9a7700dcb" providerId="ADAL" clId="{4F1359A3-B4C8-4A7B-BA48-F254625DF362}"/>
    <pc:docChg chg="undo custSel modSld">
      <pc:chgData name="Sheth, Rohan" userId="0b6da9f0-4e13-4f6a-80ee-55c9a7700dcb" providerId="ADAL" clId="{4F1359A3-B4C8-4A7B-BA48-F254625DF362}" dt="2022-12-07T21:00:49.624" v="29"/>
      <pc:docMkLst>
        <pc:docMk/>
      </pc:docMkLst>
      <pc:sldChg chg="modNotesTx">
        <pc:chgData name="Sheth, Rohan" userId="0b6da9f0-4e13-4f6a-80ee-55c9a7700dcb" providerId="ADAL" clId="{4F1359A3-B4C8-4A7B-BA48-F254625DF362}" dt="2022-11-07T19:42:52.607" v="27" actId="20577"/>
        <pc:sldMkLst>
          <pc:docMk/>
          <pc:sldMk cId="65851916" sldId="278"/>
        </pc:sldMkLst>
      </pc:sldChg>
      <pc:sldChg chg="addSp delSp modSp mod">
        <pc:chgData name="Sheth, Rohan" userId="0b6da9f0-4e13-4f6a-80ee-55c9a7700dcb" providerId="ADAL" clId="{4F1359A3-B4C8-4A7B-BA48-F254625DF362}" dt="2022-12-07T21:00:49.624" v="29"/>
        <pc:sldMkLst>
          <pc:docMk/>
          <pc:sldMk cId="2176970187" sldId="306"/>
        </pc:sldMkLst>
        <pc:picChg chg="del">
          <ac:chgData name="Sheth, Rohan" userId="0b6da9f0-4e13-4f6a-80ee-55c9a7700dcb" providerId="ADAL" clId="{4F1359A3-B4C8-4A7B-BA48-F254625DF362}" dt="2022-12-07T21:00:49.302" v="28" actId="478"/>
          <ac:picMkLst>
            <pc:docMk/>
            <pc:sldMk cId="2176970187" sldId="306"/>
            <ac:picMk id="3" creationId="{D82025A8-C9E6-4796-9C09-8C2D1EE75679}"/>
          </ac:picMkLst>
        </pc:picChg>
        <pc:picChg chg="add mod">
          <ac:chgData name="Sheth, Rohan" userId="0b6da9f0-4e13-4f6a-80ee-55c9a7700dcb" providerId="ADAL" clId="{4F1359A3-B4C8-4A7B-BA48-F254625DF362}" dt="2022-12-07T21:00:49.624" v="29"/>
          <ac:picMkLst>
            <pc:docMk/>
            <pc:sldMk cId="2176970187" sldId="306"/>
            <ac:picMk id="11" creationId="{B482D409-DCBD-4D2A-873D-DB6D6B52053F}"/>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a:t>
            </a:r>
            <a:r>
              <a:rPr lang="en-US" sz="1200" dirty="0"/>
              <a:t>over 125 </a:t>
            </a:r>
            <a:r>
              <a:rPr lang="en-US" sz="1200" spc="-10" dirty="0">
                <a:solidFill>
                  <a:srgbClr val="4F5657"/>
                </a:solidFill>
                <a:latin typeface="Trebuchet MS"/>
                <a:cs typeface="Trebuchet MS"/>
              </a:rPr>
              <a:t>public-use airports</a:t>
            </a:r>
            <a:r>
              <a:rPr lang="en-US" dirty="0"/>
              <a:t>,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Winter Haven Regional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Winter Haven Regional Airport, impacts for District 1,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Winter Haven Regional Airport created 600 jobs earning $27.0 million in payroll, contributed $46.2 million in value added, and generated a total economic impact (output) of $88.1 million.</a:t>
            </a:r>
          </a:p>
          <a:p>
            <a:endParaRPr lang="en-US" dirty="0"/>
          </a:p>
          <a:p>
            <a:r>
              <a:rPr lang="en-US" dirty="0"/>
              <a:t>This includes direct impacts of 367 jobs earning $15.0 million in payroll, contributing $25.1 million in value added, and generating a total economic impact (output) of $48.5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233 jobs earning $</a:t>
            </a:r>
            <a:r>
              <a:rPr lang="en-US"/>
              <a:t>12.0 million </a:t>
            </a:r>
            <a:r>
              <a:rPr lang="en-US" dirty="0"/>
              <a:t>in payroll, contributing $</a:t>
            </a:r>
            <a:r>
              <a:rPr lang="en-US"/>
              <a:t>21.1 million </a:t>
            </a:r>
            <a:r>
              <a:rPr lang="en-US" dirty="0"/>
              <a:t>in value added, and generating a total economic impact (output) of $</a:t>
            </a:r>
            <a:r>
              <a:rPr lang="en-US"/>
              <a:t>39.6 million.</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Total impacts may not equal the sum of direct and multiplier impacts due to rounding.</a:t>
            </a:r>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Winter Haven Regional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1 created 182,369 jobs earning $9.1 billion in payroll, contributed $15.2 billion in value added, and generated a total economic impact (output) of $29.3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14258343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e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Winter Haven Regional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B482D409-DCBD-4D2A-873D-DB6D6B52053F}"/>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21769701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130775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478479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Winter Haven Regional Airport’s 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t="1801" b="1801"/>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529019"/>
            <a:ext cx="10515600" cy="1325563"/>
          </a:xfrm>
        </p:spPr>
        <p:txBody>
          <a:bodyPr/>
          <a:lstStyle/>
          <a:p>
            <a:r>
              <a:rPr lang="en-US" dirty="0"/>
              <a:t>TOTAL Winter Haven Regional</a:t>
            </a:r>
            <a:br>
              <a:rPr lang="en-US" dirty="0"/>
            </a:br>
            <a:r>
              <a:rPr lang="en-US" dirty="0"/>
              <a:t>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$27.0</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323439"/>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$46.2</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3200" b="1" dirty="0">
                <a:solidFill>
                  <a:schemeClr val="accent6">
                    <a:lumMod val="75000"/>
                  </a:schemeClr>
                </a:solidFill>
                <a:latin typeface="Arial" panose="020B0604020202020204" pitchFamily="34" charset="0"/>
                <a:cs typeface="Arial" panose="020B0604020202020204" pitchFamily="34" charset="0"/>
              </a:rPr>
              <a:t>M</a:t>
            </a:r>
            <a:r>
              <a:rPr lang="en-US" sz="2500" b="1" dirty="0">
                <a:solidFill>
                  <a:schemeClr val="accent6">
                    <a:lumMod val="75000"/>
                  </a:schemeClr>
                </a:solidFill>
                <a:latin typeface="Arial" panose="020B0604020202020204" pitchFamily="34" charset="0"/>
                <a:cs typeface="Arial" panose="020B0604020202020204" pitchFamily="34" charset="0"/>
              </a:rPr>
              <a:t>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$88.1</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600</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rotWithShape="1">
          <a:blip r:embed="rId14">
            <a:extLst>
              <a:ext uri="{28A0092B-C50C-407E-A947-70E740481C1C}">
                <a14:useLocalDpi xmlns:a14="http://schemas.microsoft.com/office/drawing/2010/main" val="0"/>
              </a:ext>
            </a:extLst>
          </a:blip>
          <a:srcRect l="6032" t="1694" r="38002" b="-1694"/>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86496FA-FBA1-4991-B52E-BEE6274D1B8E}"/>
              </a:ext>
            </a:extLst>
          </p:cNvPr>
          <p:cNvSpPr>
            <a:spLocks noGrp="1"/>
          </p:cNvSpPr>
          <p:nvPr>
            <p:ph idx="1"/>
          </p:nvPr>
        </p:nvSpPr>
        <p:spPr/>
        <p:txBody>
          <a:bodyPr/>
          <a:lstStyle/>
          <a:p>
            <a:r>
              <a:rPr lang="en-US" dirty="0"/>
              <a:t>Add map by airport</a:t>
            </a:r>
          </a:p>
        </p:txBody>
      </p:sp>
      <p:pic>
        <p:nvPicPr>
          <p:cNvPr id="6" name="GIF">
            <a:hlinkClick r:id="" action="ppaction://media"/>
            <a:extLst>
              <a:ext uri="{FF2B5EF4-FFF2-40B4-BE49-F238E27FC236}">
                <a16:creationId xmlns:a16="http://schemas.microsoft.com/office/drawing/2014/main" id="{B06A7B95-D8B9-4953-8F42-7039C9123836}"/>
              </a:ext>
            </a:extLst>
          </p:cNvPr>
          <p:cNvPicPr>
            <a:picLocks/>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88952"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582"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24460997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26852743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39391376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42603318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36816316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Freeform: Shape 24">
            <a:extLst>
              <a:ext uri="{FF2B5EF4-FFF2-40B4-BE49-F238E27FC236}">
                <a16:creationId xmlns:a16="http://schemas.microsoft.com/office/drawing/2014/main" id="{759B1945-7C65-4B69-9066-AF42E5F32BFC}"/>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3" name="Picture 42">
            <a:extLst>
              <a:ext uri="{FF2B5EF4-FFF2-40B4-BE49-F238E27FC236}">
                <a16:creationId xmlns:a16="http://schemas.microsoft.com/office/drawing/2014/main" id="{DD6EEEF3-D319-415F-909E-729107BBC107}"/>
              </a:ext>
            </a:extLst>
          </p:cNvPr>
          <p:cNvPicPr>
            <a:picLocks noChangeAspect="1"/>
          </p:cNvPicPr>
          <p:nvPr/>
        </p:nvPicPr>
        <p:blipFill rotWithShape="1">
          <a:blip r:embed="rId3">
            <a:extLst>
              <a:ext uri="{28A0092B-C50C-407E-A947-70E740481C1C}">
                <a14:useLocalDpi xmlns:a14="http://schemas.microsoft.com/office/drawing/2010/main" val="0"/>
              </a:ext>
            </a:extLst>
          </a:blip>
          <a:srcRect l="3219" r="3219"/>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1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$9.1</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$15.2</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$29.3</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182,369</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3" name="TextBox 22">
            <a:extLst>
              <a:ext uri="{FF2B5EF4-FFF2-40B4-BE49-F238E27FC236}">
                <a16:creationId xmlns:a16="http://schemas.microsoft.com/office/drawing/2014/main" id="{1D5885EC-AA94-4969-81D3-B9D3088AD55B}"/>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30154444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3003</Words>
  <Application>Microsoft Office PowerPoint</Application>
  <PresentationFormat>Widescreen</PresentationFormat>
  <Paragraphs>185</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Winter Haven Regional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Winter Haven Regional Airport’s Total Economic Impact</vt:lpstr>
      <vt:lpstr>On-Airport Impacts</vt:lpstr>
      <vt:lpstr>Visitor Spending Impacts (Off-Airport)</vt:lpstr>
      <vt:lpstr>Airport Economic Impact Results</vt:lpstr>
      <vt:lpstr>TOTAL Winter Haven Regional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1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8</cp:revision>
  <cp:lastPrinted>2022-08-15T20:19:31Z</cp:lastPrinted>
  <dcterms:created xsi:type="dcterms:W3CDTF">2021-10-14T00:15:48Z</dcterms:created>
  <dcterms:modified xsi:type="dcterms:W3CDTF">2022-12-07T21:00:51Z</dcterms:modified>
</cp:coreProperties>
</file>