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300"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27484A-D804-4BD8-BCB0-F4D6DDEE0C93}" v="1" dt="2022-12-07T20:52:50.35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303389EA-0166-4992-B69F-5722D1A36DE1}"/>
    <pc:docChg chg="custSel modSld">
      <pc:chgData name="Filaroski, Taylor" userId="808e8b38-dcd7-4790-8255-e9ab0a59a131" providerId="ADAL" clId="{303389EA-0166-4992-B69F-5722D1A36DE1}" dt="2022-10-18T14:57:28.103" v="2053" actId="20577"/>
      <pc:docMkLst>
        <pc:docMk/>
      </pc:docMkLst>
      <pc:sldChg chg="addCm delCm">
        <pc:chgData name="Filaroski, Taylor" userId="808e8b38-dcd7-4790-8255-e9ab0a59a131" providerId="ADAL" clId="{303389EA-0166-4992-B69F-5722D1A36DE1}" dt="2022-10-10T13:50:40.419" v="1993" actId="1592"/>
        <pc:sldMkLst>
          <pc:docMk/>
          <pc:sldMk cId="4081035233" sldId="259"/>
        </pc:sldMkLst>
      </pc:sldChg>
      <pc:sldChg chg="modSp mod delCm">
        <pc:chgData name="Filaroski, Taylor" userId="808e8b38-dcd7-4790-8255-e9ab0a59a131" providerId="ADAL" clId="{303389EA-0166-4992-B69F-5722D1A36DE1}" dt="2022-10-06T14:01:33.764" v="26" actId="20577"/>
        <pc:sldMkLst>
          <pc:docMk/>
          <pc:sldMk cId="4210110562" sldId="261"/>
        </pc:sldMkLst>
        <pc:spChg chg="mod">
          <ac:chgData name="Filaroski, Taylor" userId="808e8b38-dcd7-4790-8255-e9ab0a59a131" providerId="ADAL" clId="{303389EA-0166-4992-B69F-5722D1A36DE1}" dt="2022-10-06T14:01:26.589" v="13" actId="20577"/>
          <ac:spMkLst>
            <pc:docMk/>
            <pc:sldMk cId="4210110562" sldId="261"/>
            <ac:spMk id="2" creationId="{7CF97512-1C42-40AD-8941-266768BAE0E4}"/>
          </ac:spMkLst>
        </pc:spChg>
        <pc:spChg chg="mod">
          <ac:chgData name="Filaroski, Taylor" userId="808e8b38-dcd7-4790-8255-e9ab0a59a131" providerId="ADAL" clId="{303389EA-0166-4992-B69F-5722D1A36DE1}" dt="2022-10-06T14:01:33.764" v="26" actId="20577"/>
          <ac:spMkLst>
            <pc:docMk/>
            <pc:sldMk cId="4210110562" sldId="261"/>
            <ac:spMk id="5" creationId="{7C0E3B9E-9B7D-41D3-9FEF-3D942D9B672C}"/>
          </ac:spMkLst>
        </pc:spChg>
      </pc:sldChg>
      <pc:sldChg chg="delCm">
        <pc:chgData name="Filaroski, Taylor" userId="808e8b38-dcd7-4790-8255-e9ab0a59a131" providerId="ADAL" clId="{303389EA-0166-4992-B69F-5722D1A36DE1}" dt="2022-10-06T15:02:07.074" v="1668" actId="1592"/>
        <pc:sldMkLst>
          <pc:docMk/>
          <pc:sldMk cId="1277495423" sldId="262"/>
        </pc:sldMkLst>
      </pc:sldChg>
      <pc:sldChg chg="delCm">
        <pc:chgData name="Filaroski, Taylor" userId="808e8b38-dcd7-4790-8255-e9ab0a59a131" providerId="ADAL" clId="{303389EA-0166-4992-B69F-5722D1A36DE1}" dt="2022-10-06T15:16:12.071" v="1671" actId="1592"/>
        <pc:sldMkLst>
          <pc:docMk/>
          <pc:sldMk cId="3476258832" sldId="266"/>
        </pc:sldMkLst>
      </pc:sldChg>
      <pc:sldChg chg="delCm modNotesTx">
        <pc:chgData name="Filaroski, Taylor" userId="808e8b38-dcd7-4790-8255-e9ab0a59a131" providerId="ADAL" clId="{303389EA-0166-4992-B69F-5722D1A36DE1}" dt="2022-10-17T19:44:57.076" v="2049" actId="20577"/>
        <pc:sldMkLst>
          <pc:docMk/>
          <pc:sldMk cId="412258708" sldId="270"/>
        </pc:sldMkLst>
      </pc:sldChg>
      <pc:sldChg chg="modSp mod modNotesTx">
        <pc:chgData name="Filaroski, Taylor" userId="808e8b38-dcd7-4790-8255-e9ab0a59a131" providerId="ADAL" clId="{303389EA-0166-4992-B69F-5722D1A36DE1}" dt="2022-10-18T14:57:28.103" v="2053" actId="20577"/>
        <pc:sldMkLst>
          <pc:docMk/>
          <pc:sldMk cId="3380238284" sldId="273"/>
        </pc:sldMkLst>
        <pc:spChg chg="mod">
          <ac:chgData name="Filaroski, Taylor" userId="808e8b38-dcd7-4790-8255-e9ab0a59a131" providerId="ADAL" clId="{303389EA-0166-4992-B69F-5722D1A36DE1}" dt="2022-10-11T12:14:34.071" v="2001"/>
          <ac:spMkLst>
            <pc:docMk/>
            <pc:sldMk cId="3380238284" sldId="273"/>
            <ac:spMk id="4" creationId="{A3560EF0-DF41-40A6-889B-45B12E8526AE}"/>
          </ac:spMkLst>
        </pc:spChg>
      </pc:sldChg>
      <pc:sldChg chg="addCm delCm modCm">
        <pc:chgData name="Filaroski, Taylor" userId="808e8b38-dcd7-4790-8255-e9ab0a59a131" providerId="ADAL" clId="{303389EA-0166-4992-B69F-5722D1A36DE1}" dt="2022-10-11T12:08:15.504" v="2000" actId="1592"/>
        <pc:sldMkLst>
          <pc:docMk/>
          <pc:sldMk cId="1102559366" sldId="274"/>
        </pc:sldMkLst>
      </pc:sldChg>
      <pc:sldChg chg="delCm modNotesTx">
        <pc:chgData name="Filaroski, Taylor" userId="808e8b38-dcd7-4790-8255-e9ab0a59a131" providerId="ADAL" clId="{303389EA-0166-4992-B69F-5722D1A36DE1}" dt="2022-10-06T16:25:10.559" v="1896" actId="1592"/>
        <pc:sldMkLst>
          <pc:docMk/>
          <pc:sldMk cId="3015444443" sldId="277"/>
        </pc:sldMkLst>
      </pc:sldChg>
      <pc:sldChg chg="addCm delCm modNotesTx">
        <pc:chgData name="Filaroski, Taylor" userId="808e8b38-dcd7-4790-8255-e9ab0a59a131" providerId="ADAL" clId="{303389EA-0166-4992-B69F-5722D1A36DE1}" dt="2022-10-10T13:50:18.306" v="1992" actId="1592"/>
        <pc:sldMkLst>
          <pc:docMk/>
          <pc:sldMk cId="65851916" sldId="278"/>
        </pc:sldMkLst>
      </pc:sldChg>
      <pc:sldChg chg="delCm modNotesTx">
        <pc:chgData name="Filaroski, Taylor" userId="808e8b38-dcd7-4790-8255-e9ab0a59a131" providerId="ADAL" clId="{303389EA-0166-4992-B69F-5722D1A36DE1}" dt="2022-10-06T14:46:49.212" v="195" actId="20577"/>
        <pc:sldMkLst>
          <pc:docMk/>
          <pc:sldMk cId="3393598430" sldId="286"/>
        </pc:sldMkLst>
      </pc:sldChg>
      <pc:sldChg chg="delCm modNotesTx">
        <pc:chgData name="Filaroski, Taylor" userId="808e8b38-dcd7-4790-8255-e9ab0a59a131" providerId="ADAL" clId="{303389EA-0166-4992-B69F-5722D1A36DE1}" dt="2022-10-06T15:17:20.285" v="1788" actId="20577"/>
        <pc:sldMkLst>
          <pc:docMk/>
          <pc:sldMk cId="232077404" sldId="288"/>
        </pc:sldMkLst>
      </pc:sldChg>
      <pc:sldChg chg="delCm modNotesTx">
        <pc:chgData name="Filaroski, Taylor" userId="808e8b38-dcd7-4790-8255-e9ab0a59a131" providerId="ADAL" clId="{303389EA-0166-4992-B69F-5722D1A36DE1}" dt="2022-10-06T15:17:44.686" v="1888" actId="1592"/>
        <pc:sldMkLst>
          <pc:docMk/>
          <pc:sldMk cId="536406714" sldId="289"/>
        </pc:sldMkLst>
      </pc:sldChg>
      <pc:sldChg chg="addCm delCm">
        <pc:chgData name="Filaroski, Taylor" userId="808e8b38-dcd7-4790-8255-e9ab0a59a131" providerId="ADAL" clId="{303389EA-0166-4992-B69F-5722D1A36DE1}" dt="2022-10-11T12:00:35.981" v="1995" actId="1592"/>
        <pc:sldMkLst>
          <pc:docMk/>
          <pc:sldMk cId="270017036" sldId="291"/>
        </pc:sldMkLst>
      </pc:sldChg>
      <pc:sldChg chg="delCm modNotesTx">
        <pc:chgData name="Filaroski, Taylor" userId="808e8b38-dcd7-4790-8255-e9ab0a59a131" providerId="ADAL" clId="{303389EA-0166-4992-B69F-5722D1A36DE1}" dt="2022-10-06T14:47:20.522" v="266" actId="1592"/>
        <pc:sldMkLst>
          <pc:docMk/>
          <pc:sldMk cId="410290758" sldId="292"/>
        </pc:sldMkLst>
      </pc:sldChg>
      <pc:sldChg chg="delCm modNotesTx">
        <pc:chgData name="Filaroski, Taylor" userId="808e8b38-dcd7-4790-8255-e9ab0a59a131" providerId="ADAL" clId="{303389EA-0166-4992-B69F-5722D1A36DE1}" dt="2022-10-06T14:50:25.480" v="592" actId="1592"/>
        <pc:sldMkLst>
          <pc:docMk/>
          <pc:sldMk cId="3982929679" sldId="294"/>
        </pc:sldMkLst>
      </pc:sldChg>
      <pc:sldChg chg="delCm modNotesTx">
        <pc:chgData name="Filaroski, Taylor" userId="808e8b38-dcd7-4790-8255-e9ab0a59a131" providerId="ADAL" clId="{303389EA-0166-4992-B69F-5722D1A36DE1}" dt="2022-10-06T16:25:16.512" v="1899" actId="20577"/>
        <pc:sldMkLst>
          <pc:docMk/>
          <pc:sldMk cId="848908219" sldId="295"/>
        </pc:sldMkLst>
      </pc:sldChg>
      <pc:sldChg chg="modNotesTx">
        <pc:chgData name="Filaroski, Taylor" userId="808e8b38-dcd7-4790-8255-e9ab0a59a131" providerId="ADAL" clId="{303389EA-0166-4992-B69F-5722D1A36DE1}" dt="2022-10-06T16:25:19.865" v="1901" actId="20577"/>
        <pc:sldMkLst>
          <pc:docMk/>
          <pc:sldMk cId="2857163895" sldId="296"/>
        </pc:sldMkLst>
      </pc:sldChg>
      <pc:sldChg chg="modNotesTx">
        <pc:chgData name="Filaroski, Taylor" userId="808e8b38-dcd7-4790-8255-e9ab0a59a131" providerId="ADAL" clId="{303389EA-0166-4992-B69F-5722D1A36DE1}" dt="2022-10-06T16:25:28.169" v="1906" actId="20577"/>
        <pc:sldMkLst>
          <pc:docMk/>
          <pc:sldMk cId="2730844521" sldId="297"/>
        </pc:sldMkLst>
      </pc:sldChg>
      <pc:sldChg chg="modNotesTx">
        <pc:chgData name="Filaroski, Taylor" userId="808e8b38-dcd7-4790-8255-e9ab0a59a131" providerId="ADAL" clId="{303389EA-0166-4992-B69F-5722D1A36DE1}" dt="2022-10-06T16:25:23.047" v="1903" actId="20577"/>
        <pc:sldMkLst>
          <pc:docMk/>
          <pc:sldMk cId="1909763988" sldId="298"/>
        </pc:sldMkLst>
      </pc:sldChg>
      <pc:sldChg chg="modNotesTx">
        <pc:chgData name="Filaroski, Taylor" userId="808e8b38-dcd7-4790-8255-e9ab0a59a131" providerId="ADAL" clId="{303389EA-0166-4992-B69F-5722D1A36DE1}" dt="2022-10-06T16:25:30.798" v="1907" actId="20577"/>
        <pc:sldMkLst>
          <pc:docMk/>
          <pc:sldMk cId="3656542971" sldId="299"/>
        </pc:sldMkLst>
      </pc:sldChg>
      <pc:sldChg chg="modNotesTx">
        <pc:chgData name="Filaroski, Taylor" userId="808e8b38-dcd7-4790-8255-e9ab0a59a131" providerId="ADAL" clId="{303389EA-0166-4992-B69F-5722D1A36DE1}" dt="2022-10-06T16:25:34.194" v="1908" actId="20577"/>
        <pc:sldMkLst>
          <pc:docMk/>
          <pc:sldMk cId="1174635175" sldId="300"/>
        </pc:sldMkLst>
      </pc:sldChg>
      <pc:sldChg chg="delCm modNotesTx">
        <pc:chgData name="Filaroski, Taylor" userId="808e8b38-dcd7-4790-8255-e9ab0a59a131" providerId="ADAL" clId="{303389EA-0166-4992-B69F-5722D1A36DE1}" dt="2022-10-06T14:51:38.480" v="637" actId="1592"/>
        <pc:sldMkLst>
          <pc:docMk/>
          <pc:sldMk cId="291782386" sldId="301"/>
        </pc:sldMkLst>
      </pc:sldChg>
      <pc:sldChg chg="modSp mod addCm delCm">
        <pc:chgData name="Filaroski, Taylor" userId="808e8b38-dcd7-4790-8255-e9ab0a59a131" providerId="ADAL" clId="{303389EA-0166-4992-B69F-5722D1A36DE1}" dt="2022-10-11T12:07:27.954" v="1998" actId="1592"/>
        <pc:sldMkLst>
          <pc:docMk/>
          <pc:sldMk cId="1002511331" sldId="302"/>
        </pc:sldMkLst>
        <pc:spChg chg="mod">
          <ac:chgData name="Filaroski, Taylor" userId="808e8b38-dcd7-4790-8255-e9ab0a59a131" providerId="ADAL" clId="{303389EA-0166-4992-B69F-5722D1A36DE1}" dt="2022-10-06T14:45:41.685" v="41" actId="20577"/>
          <ac:spMkLst>
            <pc:docMk/>
            <pc:sldMk cId="1002511331" sldId="302"/>
            <ac:spMk id="4" creationId="{46BE5F69-E9BC-41C7-BF6B-EB4B224032B2}"/>
          </ac:spMkLst>
        </pc:spChg>
      </pc:sldChg>
      <pc:sldChg chg="delCm modNotesTx">
        <pc:chgData name="Filaroski, Taylor" userId="808e8b38-dcd7-4790-8255-e9ab0a59a131" providerId="ADAL" clId="{303389EA-0166-4992-B69F-5722D1A36DE1}" dt="2022-10-06T15:01:37.344" v="1667" actId="20577"/>
        <pc:sldMkLst>
          <pc:docMk/>
          <pc:sldMk cId="178437120" sldId="303"/>
        </pc:sldMkLst>
      </pc:sldChg>
      <pc:sldChg chg="addCm delCm">
        <pc:chgData name="Filaroski, Taylor" userId="808e8b38-dcd7-4790-8255-e9ab0a59a131" providerId="ADAL" clId="{303389EA-0166-4992-B69F-5722D1A36DE1}" dt="2022-10-11T12:07:06.026" v="1997" actId="1589"/>
        <pc:sldMkLst>
          <pc:docMk/>
          <pc:sldMk cId="1875973025" sldId="304"/>
        </pc:sldMkLst>
      </pc:sldChg>
    </pc:docChg>
  </pc:docChgLst>
  <pc:docChgLst>
    <pc:chgData name="Costner, Bayley" userId="2a58abfe-bf9e-4cc1-9dde-744d7a979601" providerId="ADAL" clId="{5C42D848-00A8-4879-85DB-6110EC5BF6AB}"/>
    <pc:docChg chg="modSld">
      <pc:chgData name="Costner, Bayley" userId="2a58abfe-bf9e-4cc1-9dde-744d7a979601" providerId="ADAL" clId="{5C42D848-00A8-4879-85DB-6110EC5BF6AB}" dt="2022-10-18T17:12:49.722" v="40" actId="20577"/>
      <pc:docMkLst>
        <pc:docMk/>
      </pc:docMkLst>
      <pc:sldChg chg="modSp mod">
        <pc:chgData name="Costner, Bayley" userId="2a58abfe-bf9e-4cc1-9dde-744d7a979601" providerId="ADAL" clId="{5C42D848-00A8-4879-85DB-6110EC5BF6AB}" dt="2022-10-18T17:11:33.409" v="11" actId="20577"/>
        <pc:sldMkLst>
          <pc:docMk/>
          <pc:sldMk cId="1711352330" sldId="256"/>
        </pc:sldMkLst>
        <pc:spChg chg="mod">
          <ac:chgData name="Costner, Bayley" userId="2a58abfe-bf9e-4cc1-9dde-744d7a979601" providerId="ADAL" clId="{5C42D848-00A8-4879-85DB-6110EC5BF6AB}" dt="2022-10-18T17:11:33.409" v="11" actId="20577"/>
          <ac:spMkLst>
            <pc:docMk/>
            <pc:sldMk cId="1711352330" sldId="256"/>
            <ac:spMk id="3" creationId="{931932A1-7454-4B78-B394-3713697727FA}"/>
          </ac:spMkLst>
        </pc:spChg>
      </pc:sldChg>
      <pc:sldChg chg="modNotesTx">
        <pc:chgData name="Costner, Bayley" userId="2a58abfe-bf9e-4cc1-9dde-744d7a979601" providerId="ADAL" clId="{5C42D848-00A8-4879-85DB-6110EC5BF6AB}" dt="2022-10-18T17:12:06.228" v="28" actId="20577"/>
        <pc:sldMkLst>
          <pc:docMk/>
          <pc:sldMk cId="412258708" sldId="270"/>
        </pc:sldMkLst>
      </pc:sldChg>
      <pc:sldChg chg="modSp mod modNotesTx">
        <pc:chgData name="Costner, Bayley" userId="2a58abfe-bf9e-4cc1-9dde-744d7a979601" providerId="ADAL" clId="{5C42D848-00A8-4879-85DB-6110EC5BF6AB}" dt="2022-10-18T17:12:49.722" v="40" actId="20577"/>
        <pc:sldMkLst>
          <pc:docMk/>
          <pc:sldMk cId="3380238284" sldId="273"/>
        </pc:sldMkLst>
        <pc:spChg chg="mod">
          <ac:chgData name="Costner, Bayley" userId="2a58abfe-bf9e-4cc1-9dde-744d7a979601" providerId="ADAL" clId="{5C42D848-00A8-4879-85DB-6110EC5BF6AB}" dt="2022-10-18T17:12:49.722" v="40" actId="20577"/>
          <ac:spMkLst>
            <pc:docMk/>
            <pc:sldMk cId="3380238284" sldId="273"/>
            <ac:spMk id="4" creationId="{A3560EF0-DF41-40A6-889B-45B12E8526AE}"/>
          </ac:spMkLst>
        </pc:spChg>
      </pc:sldChg>
      <pc:sldChg chg="modNotesTx">
        <pc:chgData name="Costner, Bayley" userId="2a58abfe-bf9e-4cc1-9dde-744d7a979601" providerId="ADAL" clId="{5C42D848-00A8-4879-85DB-6110EC5BF6AB}" dt="2022-10-18T17:11:51.801" v="16" actId="20577"/>
        <pc:sldMkLst>
          <pc:docMk/>
          <pc:sldMk cId="3393598430" sldId="286"/>
        </pc:sldMkLst>
      </pc:sldChg>
      <pc:sldChg chg="modSp mod">
        <pc:chgData name="Costner, Bayley" userId="2a58abfe-bf9e-4cc1-9dde-744d7a979601" providerId="ADAL" clId="{5C42D848-00A8-4879-85DB-6110EC5BF6AB}" dt="2022-10-18T17:12:00.285" v="23" actId="20577"/>
        <pc:sldMkLst>
          <pc:docMk/>
          <pc:sldMk cId="1002511331" sldId="302"/>
        </pc:sldMkLst>
        <pc:spChg chg="mod">
          <ac:chgData name="Costner, Bayley" userId="2a58abfe-bf9e-4cc1-9dde-744d7a979601" providerId="ADAL" clId="{5C42D848-00A8-4879-85DB-6110EC5BF6AB}" dt="2022-10-18T17:12:00.285" v="23" actId="20577"/>
          <ac:spMkLst>
            <pc:docMk/>
            <pc:sldMk cId="1002511331" sldId="302"/>
            <ac:spMk id="4" creationId="{46BE5F69-E9BC-41C7-BF6B-EB4B224032B2}"/>
          </ac:spMkLst>
        </pc:spChg>
      </pc:sldChg>
    </pc:docChg>
  </pc:docChgLst>
  <pc:docChgLst>
    <pc:chgData name="DeVeau, Zach" userId="19e616e3-0844-47c4-967c-f132b6b3c6e7" providerId="ADAL" clId="{EB5528F4-7CE7-4242-AA68-73114DE20144}"/>
    <pc:docChg chg="custSel">
      <pc:chgData name="DeVeau, Zach" userId="19e616e3-0844-47c4-967c-f132b6b3c6e7" providerId="ADAL" clId="{EB5528F4-7CE7-4242-AA68-73114DE20144}" dt="2022-10-07T01:13:33.246" v="0" actId="1589"/>
      <pc:docMkLst>
        <pc:docMk/>
      </pc:docMkLst>
      <pc:sldChg chg="addCm">
        <pc:chgData name="DeVeau, Zach" userId="19e616e3-0844-47c4-967c-f132b6b3c6e7" providerId="ADAL" clId="{EB5528F4-7CE7-4242-AA68-73114DE20144}" dt="2022-10-07T01:13:33.246" v="0" actId="1589"/>
        <pc:sldMkLst>
          <pc:docMk/>
          <pc:sldMk cId="65851916" sldId="278"/>
        </pc:sldMkLst>
      </pc:sldChg>
    </pc:docChg>
  </pc:docChgLst>
  <pc:docChgLst>
    <pc:chgData name="Cicone, Laura" userId="d60addc7-6562-4f44-a0de-68d71e52773b" providerId="ADAL" clId="{7D5A4E31-CC7F-4A22-A386-D75FBA8479DA}"/>
    <pc:docChg chg="addSld delSld modSld">
      <pc:chgData name="Cicone, Laura" userId="d60addc7-6562-4f44-a0de-68d71e52773b" providerId="ADAL" clId="{7D5A4E31-CC7F-4A22-A386-D75FBA8479DA}" dt="2022-11-15T14:47:31.165" v="10" actId="47"/>
      <pc:docMkLst>
        <pc:docMk/>
      </pc:docMkLst>
      <pc:sldChg chg="del">
        <pc:chgData name="Cicone, Laura" userId="d60addc7-6562-4f44-a0de-68d71e52773b" providerId="ADAL" clId="{7D5A4E31-CC7F-4A22-A386-D75FBA8479DA}" dt="2022-10-25T15:41:42.910" v="1" actId="47"/>
        <pc:sldMkLst>
          <pc:docMk/>
          <pc:sldMk cId="4081035233" sldId="259"/>
        </pc:sldMkLst>
      </pc:sldChg>
      <pc:sldChg chg="del">
        <pc:chgData name="Cicone, Laura" userId="d60addc7-6562-4f44-a0de-68d71e52773b" providerId="ADAL" clId="{7D5A4E31-CC7F-4A22-A386-D75FBA8479DA}" dt="2022-11-15T14:47:31.165" v="10" actId="47"/>
        <pc:sldMkLst>
          <pc:docMk/>
          <pc:sldMk cId="3476258832" sldId="266"/>
        </pc:sldMkLst>
      </pc:sldChg>
      <pc:sldChg chg="modNotesTx">
        <pc:chgData name="Cicone, Laura" userId="d60addc7-6562-4f44-a0de-68d71e52773b" providerId="ADAL" clId="{7D5A4E31-CC7F-4A22-A386-D75FBA8479DA}" dt="2022-11-15T14:47:01.010" v="8"/>
        <pc:sldMkLst>
          <pc:docMk/>
          <pc:sldMk cId="3380238284" sldId="273"/>
        </pc:sldMkLst>
      </pc:sldChg>
      <pc:sldChg chg="del">
        <pc:chgData name="Cicone, Laura" userId="d60addc7-6562-4f44-a0de-68d71e52773b" providerId="ADAL" clId="{7D5A4E31-CC7F-4A22-A386-D75FBA8479DA}" dt="2022-11-15T14:47:31.165" v="10" actId="47"/>
        <pc:sldMkLst>
          <pc:docMk/>
          <pc:sldMk cId="1102559366" sldId="274"/>
        </pc:sldMkLst>
      </pc:sldChg>
      <pc:sldChg chg="del">
        <pc:chgData name="Cicone, Laura" userId="d60addc7-6562-4f44-a0de-68d71e52773b" providerId="ADAL" clId="{7D5A4E31-CC7F-4A22-A386-D75FBA8479DA}" dt="2022-11-15T14:46:30.708" v="3" actId="47"/>
        <pc:sldMkLst>
          <pc:docMk/>
          <pc:sldMk cId="3393598430" sldId="286"/>
        </pc:sldMkLst>
      </pc:sldChg>
      <pc:sldChg chg="del">
        <pc:chgData name="Cicone, Laura" userId="d60addc7-6562-4f44-a0de-68d71e52773b" providerId="ADAL" clId="{7D5A4E31-CC7F-4A22-A386-D75FBA8479DA}" dt="2022-11-15T14:47:31.165" v="10" actId="47"/>
        <pc:sldMkLst>
          <pc:docMk/>
          <pc:sldMk cId="232077404" sldId="288"/>
        </pc:sldMkLst>
      </pc:sldChg>
      <pc:sldChg chg="del">
        <pc:chgData name="Cicone, Laura" userId="d60addc7-6562-4f44-a0de-68d71e52773b" providerId="ADAL" clId="{7D5A4E31-CC7F-4A22-A386-D75FBA8479DA}" dt="2022-11-15T14:47:31.165" v="10" actId="47"/>
        <pc:sldMkLst>
          <pc:docMk/>
          <pc:sldMk cId="536406714" sldId="289"/>
        </pc:sldMkLst>
      </pc:sldChg>
      <pc:sldChg chg="del">
        <pc:chgData name="Cicone, Laura" userId="d60addc7-6562-4f44-a0de-68d71e52773b" providerId="ADAL" clId="{7D5A4E31-CC7F-4A22-A386-D75FBA8479DA}" dt="2022-11-15T14:47:11.205" v="9" actId="47"/>
        <pc:sldMkLst>
          <pc:docMk/>
          <pc:sldMk cId="291782386" sldId="301"/>
        </pc:sldMkLst>
      </pc:sldChg>
      <pc:sldChg chg="del">
        <pc:chgData name="Cicone, Laura" userId="d60addc7-6562-4f44-a0de-68d71e52773b" providerId="ADAL" clId="{7D5A4E31-CC7F-4A22-A386-D75FBA8479DA}" dt="2022-11-15T14:46:17.221" v="2" actId="47"/>
        <pc:sldMkLst>
          <pc:docMk/>
          <pc:sldMk cId="1875973025" sldId="304"/>
        </pc:sldMkLst>
      </pc:sldChg>
      <pc:sldChg chg="add">
        <pc:chgData name="Cicone, Laura" userId="d60addc7-6562-4f44-a0de-68d71e52773b" providerId="ADAL" clId="{7D5A4E31-CC7F-4A22-A386-D75FBA8479DA}" dt="2022-10-25T15:41:37.949" v="0"/>
        <pc:sldMkLst>
          <pc:docMk/>
          <pc:sldMk cId="2597616132" sldId="306"/>
        </pc:sldMkLst>
      </pc:sldChg>
      <pc:sldChg chg="modNotesTx">
        <pc:chgData name="Cicone, Laura" userId="d60addc7-6562-4f44-a0de-68d71e52773b" providerId="ADAL" clId="{7D5A4E31-CC7F-4A22-A386-D75FBA8479DA}" dt="2022-11-15T14:46:41.322" v="5" actId="20577"/>
        <pc:sldMkLst>
          <pc:docMk/>
          <pc:sldMk cId="71651554" sldId="308"/>
        </pc:sldMkLst>
      </pc:sldChg>
    </pc:docChg>
  </pc:docChgLst>
  <pc:docChgLst>
    <pc:chgData name="Gibson, Thomas" userId="4b42d18a-f5dd-45ad-b5f3-020bdeec964b" providerId="ADAL" clId="{30379487-9E1B-4BB9-84AD-8C1A50303A3A}"/>
    <pc:docChg chg="custSel modSld">
      <pc:chgData name="Gibson, Thomas" userId="4b42d18a-f5dd-45ad-b5f3-020bdeec964b" providerId="ADAL" clId="{30379487-9E1B-4BB9-84AD-8C1A50303A3A}" dt="2022-10-06T18:26:23.171" v="3" actId="1592"/>
      <pc:docMkLst>
        <pc:docMk/>
      </pc:docMkLst>
      <pc:sldChg chg="addCm delCm modCm">
        <pc:chgData name="Gibson, Thomas" userId="4b42d18a-f5dd-45ad-b5f3-020bdeec964b" providerId="ADAL" clId="{30379487-9E1B-4BB9-84AD-8C1A50303A3A}" dt="2022-10-06T18:26:23.171" v="3" actId="1592"/>
        <pc:sldMkLst>
          <pc:docMk/>
          <pc:sldMk cId="65851916" sldId="278"/>
        </pc:sldMkLst>
      </pc:sldChg>
    </pc:docChg>
  </pc:docChgLst>
  <pc:docChgLst>
    <pc:chgData name="Gibson, Thomas" userId="4b42d18a-f5dd-45ad-b5f3-020bdeec964b" providerId="ADAL" clId="{AC574F1B-9052-4BAA-960B-C0181632B64C}"/>
    <pc:docChg chg="modSld">
      <pc:chgData name="Gibson, Thomas" userId="4b42d18a-f5dd-45ad-b5f3-020bdeec964b" providerId="ADAL" clId="{AC574F1B-9052-4BAA-960B-C0181632B64C}" dt="2022-11-16T19:23:24.570" v="5"/>
      <pc:docMkLst>
        <pc:docMk/>
      </pc:docMkLst>
      <pc:sldChg chg="modSp mod">
        <pc:chgData name="Gibson, Thomas" userId="4b42d18a-f5dd-45ad-b5f3-020bdeec964b" providerId="ADAL" clId="{AC574F1B-9052-4BAA-960B-C0181632B64C}" dt="2022-11-16T19:22:18.858" v="1" actId="20577"/>
        <pc:sldMkLst>
          <pc:docMk/>
          <pc:sldMk cId="1711352330" sldId="256"/>
        </pc:sldMkLst>
        <pc:spChg chg="mod">
          <ac:chgData name="Gibson, Thomas" userId="4b42d18a-f5dd-45ad-b5f3-020bdeec964b" providerId="ADAL" clId="{AC574F1B-9052-4BAA-960B-C0181632B64C}" dt="2022-11-16T19:22:18.858" v="1" actId="20577"/>
          <ac:spMkLst>
            <pc:docMk/>
            <pc:sldMk cId="1711352330" sldId="256"/>
            <ac:spMk id="3" creationId="{931932A1-7454-4B78-B394-3713697727FA}"/>
          </ac:spMkLst>
        </pc:spChg>
      </pc:sldChg>
      <pc:sldChg chg="modNotesTx">
        <pc:chgData name="Gibson, Thomas" userId="4b42d18a-f5dd-45ad-b5f3-020bdeec964b" providerId="ADAL" clId="{AC574F1B-9052-4BAA-960B-C0181632B64C}" dt="2022-11-16T19:23:08.557" v="4"/>
        <pc:sldMkLst>
          <pc:docMk/>
          <pc:sldMk cId="3380238284" sldId="273"/>
        </pc:sldMkLst>
      </pc:sldChg>
      <pc:sldChg chg="modSp mod">
        <pc:chgData name="Gibson, Thomas" userId="4b42d18a-f5dd-45ad-b5f3-020bdeec964b" providerId="ADAL" clId="{AC574F1B-9052-4BAA-960B-C0181632B64C}" dt="2022-11-16T19:23:01.001" v="3" actId="20577"/>
        <pc:sldMkLst>
          <pc:docMk/>
          <pc:sldMk cId="65851916" sldId="278"/>
        </pc:sldMkLst>
        <pc:spChg chg="mod">
          <ac:chgData name="Gibson, Thomas" userId="4b42d18a-f5dd-45ad-b5f3-020bdeec964b" providerId="ADAL" clId="{AC574F1B-9052-4BAA-960B-C0181632B64C}" dt="2022-11-16T19:23:01.001" v="3" actId="20577"/>
          <ac:spMkLst>
            <pc:docMk/>
            <pc:sldMk cId="65851916" sldId="278"/>
            <ac:spMk id="4" creationId="{46BE5F69-E9BC-41C7-BF6B-EB4B224032B2}"/>
          </ac:spMkLst>
        </pc:spChg>
      </pc:sldChg>
      <pc:sldChg chg="modNotesTx">
        <pc:chgData name="Gibson, Thomas" userId="4b42d18a-f5dd-45ad-b5f3-020bdeec964b" providerId="ADAL" clId="{AC574F1B-9052-4BAA-960B-C0181632B64C}" dt="2022-11-16T19:23:24.570" v="5"/>
        <pc:sldMkLst>
          <pc:docMk/>
          <pc:sldMk cId="3567981054" sldId="311"/>
        </pc:sldMkLst>
      </pc:sldChg>
    </pc:docChg>
  </pc:docChgLst>
  <pc:docChgLst>
    <pc:chgData name="Merry, Meg" userId="52abaa17-2ab0-4519-8e41-45b524f6a3b3" providerId="ADAL" clId="{EF128900-9685-4288-9223-C81A504F422C}"/>
    <pc:docChg chg="modSld">
      <pc:chgData name="Merry, Meg" userId="52abaa17-2ab0-4519-8e41-45b524f6a3b3" providerId="ADAL" clId="{EF128900-9685-4288-9223-C81A504F422C}" dt="2022-11-08T20:27:38.225" v="16" actId="255"/>
      <pc:docMkLst>
        <pc:docMk/>
      </pc:docMkLst>
      <pc:sldChg chg="modSp mod">
        <pc:chgData name="Merry, Meg" userId="52abaa17-2ab0-4519-8e41-45b524f6a3b3" providerId="ADAL" clId="{EF128900-9685-4288-9223-C81A504F422C}" dt="2022-11-08T20:27:33.012" v="15" actId="255"/>
        <pc:sldMkLst>
          <pc:docMk/>
          <pc:sldMk cId="1102559366" sldId="274"/>
        </pc:sldMkLst>
        <pc:spChg chg="mod">
          <ac:chgData name="Merry, Meg" userId="52abaa17-2ab0-4519-8e41-45b524f6a3b3" providerId="ADAL" clId="{EF128900-9685-4288-9223-C81A504F422C}" dt="2022-11-08T20:27:33.012" v="15" actId="255"/>
          <ac:spMkLst>
            <pc:docMk/>
            <pc:sldMk cId="1102559366" sldId="274"/>
            <ac:spMk id="44" creationId="{E46410AA-9335-4C3E-AEEE-43614C70E64D}"/>
          </ac:spMkLst>
        </pc:spChg>
      </pc:sldChg>
      <pc:sldChg chg="modSp mod">
        <pc:chgData name="Merry, Meg" userId="52abaa17-2ab0-4519-8e41-45b524f6a3b3" providerId="ADAL" clId="{EF128900-9685-4288-9223-C81A504F422C}" dt="2022-11-08T20:27:26.434" v="14" actId="1036"/>
        <pc:sldMkLst>
          <pc:docMk/>
          <pc:sldMk cId="65851916" sldId="278"/>
        </pc:sldMkLst>
        <pc:spChg chg="mod">
          <ac:chgData name="Merry, Meg" userId="52abaa17-2ab0-4519-8e41-45b524f6a3b3" providerId="ADAL" clId="{EF128900-9685-4288-9223-C81A504F422C}" dt="2022-11-08T20:27:26.434" v="14" actId="1036"/>
          <ac:spMkLst>
            <pc:docMk/>
            <pc:sldMk cId="65851916" sldId="278"/>
            <ac:spMk id="4" creationId="{46BE5F69-E9BC-41C7-BF6B-EB4B224032B2}"/>
          </ac:spMkLst>
        </pc:spChg>
      </pc:sldChg>
      <pc:sldChg chg="modSp mod">
        <pc:chgData name="Merry, Meg" userId="52abaa17-2ab0-4519-8e41-45b524f6a3b3" providerId="ADAL" clId="{EF128900-9685-4288-9223-C81A504F422C}" dt="2022-11-08T20:27:38.225" v="16" actId="255"/>
        <pc:sldMkLst>
          <pc:docMk/>
          <pc:sldMk cId="1174635175" sldId="300"/>
        </pc:sldMkLst>
        <pc:spChg chg="mod">
          <ac:chgData name="Merry, Meg" userId="52abaa17-2ab0-4519-8e41-45b524f6a3b3" providerId="ADAL" clId="{EF128900-9685-4288-9223-C81A504F422C}" dt="2022-11-08T20:27:38.225" v="16" actId="255"/>
          <ac:spMkLst>
            <pc:docMk/>
            <pc:sldMk cId="1174635175" sldId="300"/>
            <ac:spMk id="34" creationId="{49BEB672-5087-49D5-925B-410D7FCB2E0D}"/>
          </ac:spMkLst>
        </pc:spChg>
      </pc:sldChg>
    </pc:docChg>
  </pc:docChgLst>
  <pc:docChgLst>
    <pc:chgData name="Sheth, Rohan" userId="0b6da9f0-4e13-4f6a-80ee-55c9a7700dcb" providerId="ADAL" clId="{4332B73A-8BC9-420B-8493-9490D1727418}"/>
    <pc:docChg chg="undo custSel modSld">
      <pc:chgData name="Sheth, Rohan" userId="0b6da9f0-4e13-4f6a-80ee-55c9a7700dcb" providerId="ADAL" clId="{4332B73A-8BC9-420B-8493-9490D1727418}" dt="2022-10-18T13:02:23.374" v="777" actId="1592"/>
      <pc:docMkLst>
        <pc:docMk/>
      </pc:docMkLst>
      <pc:sldChg chg="modNotesTx">
        <pc:chgData name="Sheth, Rohan" userId="0b6da9f0-4e13-4f6a-80ee-55c9a7700dcb" providerId="ADAL" clId="{4332B73A-8BC9-420B-8493-9490D1727418}" dt="2022-10-12T19:54:27.574" v="489"/>
        <pc:sldMkLst>
          <pc:docMk/>
          <pc:sldMk cId="4081035233" sldId="259"/>
        </pc:sldMkLst>
      </pc:sldChg>
      <pc:sldChg chg="modSp mod">
        <pc:chgData name="Sheth, Rohan" userId="0b6da9f0-4e13-4f6a-80ee-55c9a7700dcb" providerId="ADAL" clId="{4332B73A-8BC9-420B-8493-9490D1727418}" dt="2022-10-12T17:53:43.306" v="7" actId="20577"/>
        <pc:sldMkLst>
          <pc:docMk/>
          <pc:sldMk cId="3380238284" sldId="273"/>
        </pc:sldMkLst>
        <pc:spChg chg="mod">
          <ac:chgData name="Sheth, Rohan" userId="0b6da9f0-4e13-4f6a-80ee-55c9a7700dcb" providerId="ADAL" clId="{4332B73A-8BC9-420B-8493-9490D1727418}" dt="2022-10-12T17:53:43.306" v="7" actId="20577"/>
          <ac:spMkLst>
            <pc:docMk/>
            <pc:sldMk cId="3380238284" sldId="273"/>
            <ac:spMk id="4" creationId="{A3560EF0-DF41-40A6-889B-45B12E8526AE}"/>
          </ac:spMkLst>
        </pc:spChg>
      </pc:sldChg>
      <pc:sldChg chg="modSp mod modNotesTx">
        <pc:chgData name="Sheth, Rohan" userId="0b6da9f0-4e13-4f6a-80ee-55c9a7700dcb" providerId="ADAL" clId="{4332B73A-8BC9-420B-8493-9490D1727418}" dt="2022-10-12T21:49:47.364" v="709" actId="20577"/>
        <pc:sldMkLst>
          <pc:docMk/>
          <pc:sldMk cId="1102559366" sldId="274"/>
        </pc:sldMkLst>
        <pc:spChg chg="mod">
          <ac:chgData name="Sheth, Rohan" userId="0b6da9f0-4e13-4f6a-80ee-55c9a7700dcb" providerId="ADAL" clId="{4332B73A-8BC9-420B-8493-9490D1727418}" dt="2022-10-12T17:57:04.026" v="24" actId="20577"/>
          <ac:spMkLst>
            <pc:docMk/>
            <pc:sldMk cId="1102559366" sldId="274"/>
            <ac:spMk id="15" creationId="{4852909B-00BF-4624-A63B-BF6AD258E9E4}"/>
          </ac:spMkLst>
        </pc:spChg>
        <pc:spChg chg="mod">
          <ac:chgData name="Sheth, Rohan" userId="0b6da9f0-4e13-4f6a-80ee-55c9a7700dcb" providerId="ADAL" clId="{4332B73A-8BC9-420B-8493-9490D1727418}" dt="2022-10-12T18:03:17.355" v="33" actId="20577"/>
          <ac:spMkLst>
            <pc:docMk/>
            <pc:sldMk cId="1102559366" sldId="274"/>
            <ac:spMk id="17" creationId="{BCD3DADA-88B9-4319-928A-B0B735E28BFF}"/>
          </ac:spMkLst>
        </pc:spChg>
        <pc:spChg chg="mod">
          <ac:chgData name="Sheth, Rohan" userId="0b6da9f0-4e13-4f6a-80ee-55c9a7700dcb" providerId="ADAL" clId="{4332B73A-8BC9-420B-8493-9490D1727418}" dt="2022-10-12T18:03:21.691" v="36" actId="20577"/>
          <ac:spMkLst>
            <pc:docMk/>
            <pc:sldMk cId="1102559366" sldId="274"/>
            <ac:spMk id="18" creationId="{5E7378DE-A933-40FC-B6B5-2E41D7A79385}"/>
          </ac:spMkLst>
        </pc:spChg>
        <pc:spChg chg="mod">
          <ac:chgData name="Sheth, Rohan" userId="0b6da9f0-4e13-4f6a-80ee-55c9a7700dcb" providerId="ADAL" clId="{4332B73A-8BC9-420B-8493-9490D1727418}" dt="2022-10-12T17:56:50.995" v="19" actId="404"/>
          <ac:spMkLst>
            <pc:docMk/>
            <pc:sldMk cId="1102559366" sldId="274"/>
            <ac:spMk id="44" creationId="{E46410AA-9335-4C3E-AEEE-43614C70E64D}"/>
          </ac:spMkLst>
        </pc:spChg>
      </pc:sldChg>
      <pc:sldChg chg="modSp mod modNotesTx">
        <pc:chgData name="Sheth, Rohan" userId="0b6da9f0-4e13-4f6a-80ee-55c9a7700dcb" providerId="ADAL" clId="{4332B73A-8BC9-420B-8493-9490D1727418}" dt="2022-10-12T21:49:29.570" v="682" actId="20577"/>
        <pc:sldMkLst>
          <pc:docMk/>
          <pc:sldMk cId="3015444443" sldId="277"/>
        </pc:sldMkLst>
        <pc:spChg chg="mod">
          <ac:chgData name="Sheth, Rohan" userId="0b6da9f0-4e13-4f6a-80ee-55c9a7700dcb" providerId="ADAL" clId="{4332B73A-8BC9-420B-8493-9490D1727418}" dt="2022-10-12T19:02:03.867" v="85" actId="20577"/>
          <ac:spMkLst>
            <pc:docMk/>
            <pc:sldMk cId="3015444443" sldId="277"/>
            <ac:spMk id="27" creationId="{1BAF3DFF-FBD1-4DCD-BB9D-49C806D8A93A}"/>
          </ac:spMkLst>
        </pc:spChg>
        <pc:spChg chg="mod">
          <ac:chgData name="Sheth, Rohan" userId="0b6da9f0-4e13-4f6a-80ee-55c9a7700dcb" providerId="ADAL" clId="{4332B73A-8BC9-420B-8493-9490D1727418}" dt="2022-10-12T19:02:08.970" v="89" actId="20577"/>
          <ac:spMkLst>
            <pc:docMk/>
            <pc:sldMk cId="3015444443" sldId="277"/>
            <ac:spMk id="28" creationId="{BD483718-919B-4491-A844-A04BDB0E3D2B}"/>
          </ac:spMkLst>
        </pc:spChg>
        <pc:spChg chg="mod">
          <ac:chgData name="Sheth, Rohan" userId="0b6da9f0-4e13-4f6a-80ee-55c9a7700dcb" providerId="ADAL" clId="{4332B73A-8BC9-420B-8493-9490D1727418}" dt="2022-10-12T19:02:13.531" v="93" actId="20577"/>
          <ac:spMkLst>
            <pc:docMk/>
            <pc:sldMk cId="3015444443" sldId="277"/>
            <ac:spMk id="29" creationId="{B40D5393-1247-48A7-A331-6027ED064C2B}"/>
          </ac:spMkLst>
        </pc:spChg>
        <pc:spChg chg="mod">
          <ac:chgData name="Sheth, Rohan" userId="0b6da9f0-4e13-4f6a-80ee-55c9a7700dcb" providerId="ADAL" clId="{4332B73A-8BC9-420B-8493-9490D1727418}" dt="2022-10-12T19:01:53.074" v="82" actId="404"/>
          <ac:spMkLst>
            <pc:docMk/>
            <pc:sldMk cId="3015444443" sldId="277"/>
            <ac:spMk id="34" creationId="{49BEB672-5087-49D5-925B-410D7FCB2E0D}"/>
          </ac:spMkLst>
        </pc:spChg>
      </pc:sldChg>
      <pc:sldChg chg="modSp mod modNotesTx">
        <pc:chgData name="Sheth, Rohan" userId="0b6da9f0-4e13-4f6a-80ee-55c9a7700dcb" providerId="ADAL" clId="{4332B73A-8BC9-420B-8493-9490D1727418}" dt="2022-10-12T21:51:42.005" v="776" actId="20577"/>
        <pc:sldMkLst>
          <pc:docMk/>
          <pc:sldMk cId="536406714" sldId="289"/>
        </pc:sldMkLst>
        <pc:spChg chg="mod">
          <ac:chgData name="Sheth, Rohan" userId="0b6da9f0-4e13-4f6a-80ee-55c9a7700dcb" providerId="ADAL" clId="{4332B73A-8BC9-420B-8493-9490D1727418}" dt="2022-10-12T19:19:27.487" v="476" actId="20577"/>
          <ac:spMkLst>
            <pc:docMk/>
            <pc:sldMk cId="536406714" sldId="289"/>
            <ac:spMk id="13" creationId="{0E392E31-B1C9-4046-BB53-57DD04F113C7}"/>
          </ac:spMkLst>
        </pc:spChg>
        <pc:spChg chg="mod">
          <ac:chgData name="Sheth, Rohan" userId="0b6da9f0-4e13-4f6a-80ee-55c9a7700dcb" providerId="ADAL" clId="{4332B73A-8BC9-420B-8493-9490D1727418}" dt="2022-10-12T19:19:49.904" v="488" actId="20577"/>
          <ac:spMkLst>
            <pc:docMk/>
            <pc:sldMk cId="536406714" sldId="289"/>
            <ac:spMk id="14" creationId="{566E9CB3-F6FC-43CE-A440-877533987582}"/>
          </ac:spMkLst>
        </pc:spChg>
        <pc:spChg chg="mod">
          <ac:chgData name="Sheth, Rohan" userId="0b6da9f0-4e13-4f6a-80ee-55c9a7700dcb" providerId="ADAL" clId="{4332B73A-8BC9-420B-8493-9490D1727418}" dt="2022-10-12T19:19:43.182" v="483" actId="20577"/>
          <ac:spMkLst>
            <pc:docMk/>
            <pc:sldMk cId="536406714" sldId="289"/>
            <ac:spMk id="17" creationId="{C8793D3D-51BE-439D-98FF-B4BD67416000}"/>
          </ac:spMkLst>
        </pc:spChg>
      </pc:sldChg>
      <pc:sldChg chg="modSp mod modNotesTx">
        <pc:chgData name="Sheth, Rohan" userId="0b6da9f0-4e13-4f6a-80ee-55c9a7700dcb" providerId="ADAL" clId="{4332B73A-8BC9-420B-8493-9490D1727418}" dt="2022-10-12T21:49:16.947" v="655" actId="20577"/>
        <pc:sldMkLst>
          <pc:docMk/>
          <pc:sldMk cId="848908219" sldId="295"/>
        </pc:sldMkLst>
        <pc:spChg chg="mod">
          <ac:chgData name="Sheth, Rohan" userId="0b6da9f0-4e13-4f6a-80ee-55c9a7700dcb" providerId="ADAL" clId="{4332B73A-8BC9-420B-8493-9490D1727418}" dt="2022-10-12T19:09:32.733" v="106" actId="20577"/>
          <ac:spMkLst>
            <pc:docMk/>
            <pc:sldMk cId="848908219" sldId="295"/>
            <ac:spMk id="27" creationId="{1BAF3DFF-FBD1-4DCD-BB9D-49C806D8A93A}"/>
          </ac:spMkLst>
        </pc:spChg>
        <pc:spChg chg="mod">
          <ac:chgData name="Sheth, Rohan" userId="0b6da9f0-4e13-4f6a-80ee-55c9a7700dcb" providerId="ADAL" clId="{4332B73A-8BC9-420B-8493-9490D1727418}" dt="2022-10-12T19:09:38.125" v="110" actId="20577"/>
          <ac:spMkLst>
            <pc:docMk/>
            <pc:sldMk cId="848908219" sldId="295"/>
            <ac:spMk id="28" creationId="{BD483718-919B-4491-A844-A04BDB0E3D2B}"/>
          </ac:spMkLst>
        </pc:spChg>
        <pc:spChg chg="mod">
          <ac:chgData name="Sheth, Rohan" userId="0b6da9f0-4e13-4f6a-80ee-55c9a7700dcb" providerId="ADAL" clId="{4332B73A-8BC9-420B-8493-9490D1727418}" dt="2022-10-12T19:09:45.310" v="116" actId="20577"/>
          <ac:spMkLst>
            <pc:docMk/>
            <pc:sldMk cId="848908219" sldId="295"/>
            <ac:spMk id="29" creationId="{B40D5393-1247-48A7-A331-6027ED064C2B}"/>
          </ac:spMkLst>
        </pc:spChg>
        <pc:spChg chg="mod">
          <ac:chgData name="Sheth, Rohan" userId="0b6da9f0-4e13-4f6a-80ee-55c9a7700dcb" providerId="ADAL" clId="{4332B73A-8BC9-420B-8493-9490D1727418}" dt="2022-10-12T19:09:23.653" v="103" actId="404"/>
          <ac:spMkLst>
            <pc:docMk/>
            <pc:sldMk cId="848908219" sldId="295"/>
            <ac:spMk id="34" creationId="{49BEB672-5087-49D5-925B-410D7FCB2E0D}"/>
          </ac:spMkLst>
        </pc:spChg>
        <pc:picChg chg="mod">
          <ac:chgData name="Sheth, Rohan" userId="0b6da9f0-4e13-4f6a-80ee-55c9a7700dcb" providerId="ADAL" clId="{4332B73A-8BC9-420B-8493-9490D1727418}" dt="2022-10-12T19:09:40.784" v="112" actId="1076"/>
          <ac:picMkLst>
            <pc:docMk/>
            <pc:sldMk cId="848908219" sldId="295"/>
            <ac:picMk id="35" creationId="{81EFC31A-6BD8-4422-A0C6-41EC1AD93859}"/>
          </ac:picMkLst>
        </pc:picChg>
      </pc:sldChg>
      <pc:sldChg chg="modSp mod modNotesTx">
        <pc:chgData name="Sheth, Rohan" userId="0b6da9f0-4e13-4f6a-80ee-55c9a7700dcb" providerId="ADAL" clId="{4332B73A-8BC9-420B-8493-9490D1727418}" dt="2022-10-12T21:49:05.298" v="629" actId="20577"/>
        <pc:sldMkLst>
          <pc:docMk/>
          <pc:sldMk cId="2857163895" sldId="296"/>
        </pc:sldMkLst>
        <pc:spChg chg="mod">
          <ac:chgData name="Sheth, Rohan" userId="0b6da9f0-4e13-4f6a-80ee-55c9a7700dcb" providerId="ADAL" clId="{4332B73A-8BC9-420B-8493-9490D1727418}" dt="2022-10-12T19:10:14.509" v="137" actId="20577"/>
          <ac:spMkLst>
            <pc:docMk/>
            <pc:sldMk cId="2857163895" sldId="296"/>
            <ac:spMk id="27" creationId="{1BAF3DFF-FBD1-4DCD-BB9D-49C806D8A93A}"/>
          </ac:spMkLst>
        </pc:spChg>
        <pc:spChg chg="mod">
          <ac:chgData name="Sheth, Rohan" userId="0b6da9f0-4e13-4f6a-80ee-55c9a7700dcb" providerId="ADAL" clId="{4332B73A-8BC9-420B-8493-9490D1727418}" dt="2022-10-12T19:10:19.645" v="140" actId="20577"/>
          <ac:spMkLst>
            <pc:docMk/>
            <pc:sldMk cId="2857163895" sldId="296"/>
            <ac:spMk id="28" creationId="{BD483718-919B-4491-A844-A04BDB0E3D2B}"/>
          </ac:spMkLst>
        </pc:spChg>
        <pc:spChg chg="mod">
          <ac:chgData name="Sheth, Rohan" userId="0b6da9f0-4e13-4f6a-80ee-55c9a7700dcb" providerId="ADAL" clId="{4332B73A-8BC9-420B-8493-9490D1727418}" dt="2022-10-12T19:10:25.117" v="144" actId="20577"/>
          <ac:spMkLst>
            <pc:docMk/>
            <pc:sldMk cId="2857163895" sldId="296"/>
            <ac:spMk id="29" creationId="{B40D5393-1247-48A7-A331-6027ED064C2B}"/>
          </ac:spMkLst>
        </pc:spChg>
        <pc:spChg chg="mod">
          <ac:chgData name="Sheth, Rohan" userId="0b6da9f0-4e13-4f6a-80ee-55c9a7700dcb" providerId="ADAL" clId="{4332B73A-8BC9-420B-8493-9490D1727418}" dt="2022-10-12T19:10:06.862" v="134" actId="404"/>
          <ac:spMkLst>
            <pc:docMk/>
            <pc:sldMk cId="2857163895" sldId="296"/>
            <ac:spMk id="34" creationId="{49BEB672-5087-49D5-925B-410D7FCB2E0D}"/>
          </ac:spMkLst>
        </pc:spChg>
      </pc:sldChg>
      <pc:sldChg chg="modSp mod modNotesTx">
        <pc:chgData name="Sheth, Rohan" userId="0b6da9f0-4e13-4f6a-80ee-55c9a7700dcb" providerId="ADAL" clId="{4332B73A-8BC9-420B-8493-9490D1727418}" dt="2022-10-12T21:48:38.097" v="576" actId="20577"/>
        <pc:sldMkLst>
          <pc:docMk/>
          <pc:sldMk cId="2730844521" sldId="297"/>
        </pc:sldMkLst>
        <pc:spChg chg="mod">
          <ac:chgData name="Sheth, Rohan" userId="0b6da9f0-4e13-4f6a-80ee-55c9a7700dcb" providerId="ADAL" clId="{4332B73A-8BC9-420B-8493-9490D1727418}" dt="2022-10-12T19:13:04.766" v="180" actId="20577"/>
          <ac:spMkLst>
            <pc:docMk/>
            <pc:sldMk cId="2730844521" sldId="297"/>
            <ac:spMk id="27" creationId="{1BAF3DFF-FBD1-4DCD-BB9D-49C806D8A93A}"/>
          </ac:spMkLst>
        </pc:spChg>
        <pc:spChg chg="mod">
          <ac:chgData name="Sheth, Rohan" userId="0b6da9f0-4e13-4f6a-80ee-55c9a7700dcb" providerId="ADAL" clId="{4332B73A-8BC9-420B-8493-9490D1727418}" dt="2022-10-12T19:13:10.670" v="184" actId="20577"/>
          <ac:spMkLst>
            <pc:docMk/>
            <pc:sldMk cId="2730844521" sldId="297"/>
            <ac:spMk id="28" creationId="{BD483718-919B-4491-A844-A04BDB0E3D2B}"/>
          </ac:spMkLst>
        </pc:spChg>
        <pc:spChg chg="mod">
          <ac:chgData name="Sheth, Rohan" userId="0b6da9f0-4e13-4f6a-80ee-55c9a7700dcb" providerId="ADAL" clId="{4332B73A-8BC9-420B-8493-9490D1727418}" dt="2022-10-12T19:13:18.509" v="188" actId="20577"/>
          <ac:spMkLst>
            <pc:docMk/>
            <pc:sldMk cId="2730844521" sldId="297"/>
            <ac:spMk id="29" creationId="{B40D5393-1247-48A7-A331-6027ED064C2B}"/>
          </ac:spMkLst>
        </pc:spChg>
        <pc:spChg chg="mod">
          <ac:chgData name="Sheth, Rohan" userId="0b6da9f0-4e13-4f6a-80ee-55c9a7700dcb" providerId="ADAL" clId="{4332B73A-8BC9-420B-8493-9490D1727418}" dt="2022-10-12T19:12:58.335" v="176" actId="404"/>
          <ac:spMkLst>
            <pc:docMk/>
            <pc:sldMk cId="2730844521" sldId="297"/>
            <ac:spMk id="34" creationId="{49BEB672-5087-49D5-925B-410D7FCB2E0D}"/>
          </ac:spMkLst>
        </pc:spChg>
      </pc:sldChg>
      <pc:sldChg chg="modSp mod modNotesTx">
        <pc:chgData name="Sheth, Rohan" userId="0b6da9f0-4e13-4f6a-80ee-55c9a7700dcb" providerId="ADAL" clId="{4332B73A-8BC9-420B-8493-9490D1727418}" dt="2022-10-12T21:48:50.978" v="602" actId="20577"/>
        <pc:sldMkLst>
          <pc:docMk/>
          <pc:sldMk cId="1909763988" sldId="298"/>
        </pc:sldMkLst>
        <pc:spChg chg="mod">
          <ac:chgData name="Sheth, Rohan" userId="0b6da9f0-4e13-4f6a-80ee-55c9a7700dcb" providerId="ADAL" clId="{4332B73A-8BC9-420B-8493-9490D1727418}" dt="2022-10-12T19:10:51.949" v="156" actId="20577"/>
          <ac:spMkLst>
            <pc:docMk/>
            <pc:sldMk cId="1909763988" sldId="298"/>
            <ac:spMk id="27" creationId="{1BAF3DFF-FBD1-4DCD-BB9D-49C806D8A93A}"/>
          </ac:spMkLst>
        </pc:spChg>
        <pc:spChg chg="mod">
          <ac:chgData name="Sheth, Rohan" userId="0b6da9f0-4e13-4f6a-80ee-55c9a7700dcb" providerId="ADAL" clId="{4332B73A-8BC9-420B-8493-9490D1727418}" dt="2022-10-12T19:12:17.005" v="164" actId="20577"/>
          <ac:spMkLst>
            <pc:docMk/>
            <pc:sldMk cId="1909763988" sldId="298"/>
            <ac:spMk id="28" creationId="{BD483718-919B-4491-A844-A04BDB0E3D2B}"/>
          </ac:spMkLst>
        </pc:spChg>
        <pc:spChg chg="mod">
          <ac:chgData name="Sheth, Rohan" userId="0b6da9f0-4e13-4f6a-80ee-55c9a7700dcb" providerId="ADAL" clId="{4332B73A-8BC9-420B-8493-9490D1727418}" dt="2022-10-12T19:12:27.421" v="168" actId="20577"/>
          <ac:spMkLst>
            <pc:docMk/>
            <pc:sldMk cId="1909763988" sldId="298"/>
            <ac:spMk id="29" creationId="{B40D5393-1247-48A7-A331-6027ED064C2B}"/>
          </ac:spMkLst>
        </pc:spChg>
        <pc:spChg chg="mod">
          <ac:chgData name="Sheth, Rohan" userId="0b6da9f0-4e13-4f6a-80ee-55c9a7700dcb" providerId="ADAL" clId="{4332B73A-8BC9-420B-8493-9490D1727418}" dt="2022-10-12T19:10:46.743" v="152" actId="404"/>
          <ac:spMkLst>
            <pc:docMk/>
            <pc:sldMk cId="1909763988" sldId="298"/>
            <ac:spMk id="34" creationId="{49BEB672-5087-49D5-925B-410D7FCB2E0D}"/>
          </ac:spMkLst>
        </pc:spChg>
      </pc:sldChg>
      <pc:sldChg chg="modSp mod modNotesTx">
        <pc:chgData name="Sheth, Rohan" userId="0b6da9f0-4e13-4f6a-80ee-55c9a7700dcb" providerId="ADAL" clId="{4332B73A-8BC9-420B-8493-9490D1727418}" dt="2022-10-12T21:48:23.521" v="549" actId="20577"/>
        <pc:sldMkLst>
          <pc:docMk/>
          <pc:sldMk cId="3656542971" sldId="299"/>
        </pc:sldMkLst>
        <pc:spChg chg="mod">
          <ac:chgData name="Sheth, Rohan" userId="0b6da9f0-4e13-4f6a-80ee-55c9a7700dcb" providerId="ADAL" clId="{4332B73A-8BC9-420B-8493-9490D1727418}" dt="2022-10-12T19:13:38.910" v="202" actId="20577"/>
          <ac:spMkLst>
            <pc:docMk/>
            <pc:sldMk cId="3656542971" sldId="299"/>
            <ac:spMk id="27" creationId="{1BAF3DFF-FBD1-4DCD-BB9D-49C806D8A93A}"/>
          </ac:spMkLst>
        </pc:spChg>
        <pc:spChg chg="mod">
          <ac:chgData name="Sheth, Rohan" userId="0b6da9f0-4e13-4f6a-80ee-55c9a7700dcb" providerId="ADAL" clId="{4332B73A-8BC9-420B-8493-9490D1727418}" dt="2022-10-12T19:13:46.159" v="206" actId="20577"/>
          <ac:spMkLst>
            <pc:docMk/>
            <pc:sldMk cId="3656542971" sldId="299"/>
            <ac:spMk id="28" creationId="{BD483718-919B-4491-A844-A04BDB0E3D2B}"/>
          </ac:spMkLst>
        </pc:spChg>
        <pc:spChg chg="mod">
          <ac:chgData name="Sheth, Rohan" userId="0b6da9f0-4e13-4f6a-80ee-55c9a7700dcb" providerId="ADAL" clId="{4332B73A-8BC9-420B-8493-9490D1727418}" dt="2022-10-12T19:13:52.287" v="210" actId="20577"/>
          <ac:spMkLst>
            <pc:docMk/>
            <pc:sldMk cId="3656542971" sldId="299"/>
            <ac:spMk id="29" creationId="{B40D5393-1247-48A7-A331-6027ED064C2B}"/>
          </ac:spMkLst>
        </pc:spChg>
        <pc:spChg chg="mod">
          <ac:chgData name="Sheth, Rohan" userId="0b6da9f0-4e13-4f6a-80ee-55c9a7700dcb" providerId="ADAL" clId="{4332B73A-8BC9-420B-8493-9490D1727418}" dt="2022-10-12T19:13:31.343" v="196" actId="404"/>
          <ac:spMkLst>
            <pc:docMk/>
            <pc:sldMk cId="3656542971" sldId="299"/>
            <ac:spMk id="34" creationId="{49BEB672-5087-49D5-925B-410D7FCB2E0D}"/>
          </ac:spMkLst>
        </pc:spChg>
      </pc:sldChg>
      <pc:sldChg chg="modSp mod modNotesTx">
        <pc:chgData name="Sheth, Rohan" userId="0b6da9f0-4e13-4f6a-80ee-55c9a7700dcb" providerId="ADAL" clId="{4332B73A-8BC9-420B-8493-9490D1727418}" dt="2022-10-12T21:48:02.081" v="516" actId="20577"/>
        <pc:sldMkLst>
          <pc:docMk/>
          <pc:sldMk cId="1174635175" sldId="300"/>
        </pc:sldMkLst>
        <pc:spChg chg="mod">
          <ac:chgData name="Sheth, Rohan" userId="0b6da9f0-4e13-4f6a-80ee-55c9a7700dcb" providerId="ADAL" clId="{4332B73A-8BC9-420B-8493-9490D1727418}" dt="2022-10-12T19:14:10.477" v="222" actId="20577"/>
          <ac:spMkLst>
            <pc:docMk/>
            <pc:sldMk cId="1174635175" sldId="300"/>
            <ac:spMk id="27" creationId="{1BAF3DFF-FBD1-4DCD-BB9D-49C806D8A93A}"/>
          </ac:spMkLst>
        </pc:spChg>
        <pc:spChg chg="mod">
          <ac:chgData name="Sheth, Rohan" userId="0b6da9f0-4e13-4f6a-80ee-55c9a7700dcb" providerId="ADAL" clId="{4332B73A-8BC9-420B-8493-9490D1727418}" dt="2022-10-12T19:14:15.534" v="226" actId="20577"/>
          <ac:spMkLst>
            <pc:docMk/>
            <pc:sldMk cId="1174635175" sldId="300"/>
            <ac:spMk id="28" creationId="{BD483718-919B-4491-A844-A04BDB0E3D2B}"/>
          </ac:spMkLst>
        </pc:spChg>
        <pc:spChg chg="mod">
          <ac:chgData name="Sheth, Rohan" userId="0b6da9f0-4e13-4f6a-80ee-55c9a7700dcb" providerId="ADAL" clId="{4332B73A-8BC9-420B-8493-9490D1727418}" dt="2022-10-12T19:14:20.926" v="230" actId="20577"/>
          <ac:spMkLst>
            <pc:docMk/>
            <pc:sldMk cId="1174635175" sldId="300"/>
            <ac:spMk id="29" creationId="{B40D5393-1247-48A7-A331-6027ED064C2B}"/>
          </ac:spMkLst>
        </pc:spChg>
        <pc:spChg chg="mod">
          <ac:chgData name="Sheth, Rohan" userId="0b6da9f0-4e13-4f6a-80ee-55c9a7700dcb" providerId="ADAL" clId="{4332B73A-8BC9-420B-8493-9490D1727418}" dt="2022-10-12T19:14:04.311" v="218" actId="404"/>
          <ac:spMkLst>
            <pc:docMk/>
            <pc:sldMk cId="1174635175" sldId="300"/>
            <ac:spMk id="34" creationId="{49BEB672-5087-49D5-925B-410D7FCB2E0D}"/>
          </ac:spMkLst>
        </pc:spChg>
      </pc:sldChg>
      <pc:sldChg chg="delCm">
        <pc:chgData name="Sheth, Rohan" userId="0b6da9f0-4e13-4f6a-80ee-55c9a7700dcb" providerId="ADAL" clId="{4332B73A-8BC9-420B-8493-9490D1727418}" dt="2022-10-18T13:02:23.374" v="777" actId="1592"/>
        <pc:sldMkLst>
          <pc:docMk/>
          <pc:sldMk cId="1875973025" sldId="304"/>
        </pc:sldMkLst>
      </pc:sldChg>
    </pc:docChg>
  </pc:docChgLst>
  <pc:docChgLst>
    <pc:chgData name="Merry, Meg" userId="52abaa17-2ab0-4519-8e41-45b524f6a3b3" providerId="ADAL" clId="{841AEA64-8528-4BB6-BAC4-D996FCD2846E}"/>
    <pc:docChg chg="undo custSel modSld">
      <pc:chgData name="Merry, Meg" userId="52abaa17-2ab0-4519-8e41-45b524f6a3b3" providerId="ADAL" clId="{841AEA64-8528-4BB6-BAC4-D996FCD2846E}" dt="2022-10-11T15:56:26.851" v="163"/>
      <pc:docMkLst>
        <pc:docMk/>
      </pc:docMkLst>
      <pc:sldChg chg="modSp mod addCm">
        <pc:chgData name="Merry, Meg" userId="52abaa17-2ab0-4519-8e41-45b524f6a3b3" providerId="ADAL" clId="{841AEA64-8528-4BB6-BAC4-D996FCD2846E}" dt="2022-10-06T23:23:08.335" v="22" actId="1589"/>
        <pc:sldMkLst>
          <pc:docMk/>
          <pc:sldMk cId="4081035233" sldId="259"/>
        </pc:sldMkLst>
        <pc:picChg chg="mod">
          <ac:chgData name="Merry, Meg" userId="52abaa17-2ab0-4519-8e41-45b524f6a3b3" providerId="ADAL" clId="{841AEA64-8528-4BB6-BAC4-D996FCD2846E}" dt="2022-10-06T23:22:53.676" v="21" actId="1035"/>
          <ac:picMkLst>
            <pc:docMk/>
            <pc:sldMk cId="4081035233" sldId="259"/>
            <ac:picMk id="3" creationId="{D82025A8-C9E6-4796-9C09-8C2D1EE75679}"/>
          </ac:picMkLst>
        </pc:picChg>
      </pc:sldChg>
      <pc:sldChg chg="addSp delSp modSp mod addCm">
        <pc:chgData name="Merry, Meg" userId="52abaa17-2ab0-4519-8e41-45b524f6a3b3" providerId="ADAL" clId="{841AEA64-8528-4BB6-BAC4-D996FCD2846E}" dt="2022-10-11T15:56:16.188" v="157"/>
        <pc:sldMkLst>
          <pc:docMk/>
          <pc:sldMk cId="1102559366" sldId="274"/>
        </pc:sldMkLst>
        <pc:spChg chg="add del mod">
          <ac:chgData name="Merry, Meg" userId="52abaa17-2ab0-4519-8e41-45b524f6a3b3" providerId="ADAL" clId="{841AEA64-8528-4BB6-BAC4-D996FCD2846E}" dt="2022-10-11T15:56:15.892" v="156" actId="478"/>
          <ac:spMkLst>
            <pc:docMk/>
            <pc:sldMk cId="1102559366" sldId="274"/>
            <ac:spMk id="2" creationId="{CBF2516D-E610-4D11-8910-F68942A0A164}"/>
          </ac:spMkLst>
        </pc:spChg>
        <pc:spChg chg="mod">
          <ac:chgData name="Merry, Meg" userId="52abaa17-2ab0-4519-8e41-45b524f6a3b3" providerId="ADAL" clId="{841AEA64-8528-4BB6-BAC4-D996FCD2846E}" dt="2022-10-11T15:53:31.409" v="126" actId="20577"/>
          <ac:spMkLst>
            <pc:docMk/>
            <pc:sldMk cId="1102559366" sldId="274"/>
            <ac:spMk id="4" creationId="{46BE5F69-E9BC-41C7-BF6B-EB4B224032B2}"/>
          </ac:spMkLst>
        </pc:spChg>
        <pc:spChg chg="add mod">
          <ac:chgData name="Merry, Meg" userId="52abaa17-2ab0-4519-8e41-45b524f6a3b3" providerId="ADAL" clId="{841AEA64-8528-4BB6-BAC4-D996FCD2846E}" dt="2022-10-11T15:56:16.188" v="157"/>
          <ac:spMkLst>
            <pc:docMk/>
            <pc:sldMk cId="1102559366" sldId="274"/>
            <ac:spMk id="25" creationId="{9671794D-A386-4BA8-A452-1636F58D86AB}"/>
          </ac:spMkLst>
        </pc:spChg>
        <pc:spChg chg="mod">
          <ac:chgData name="Merry, Meg" userId="52abaa17-2ab0-4519-8e41-45b524f6a3b3" providerId="ADAL" clId="{841AEA64-8528-4BB6-BAC4-D996FCD2846E}" dt="2022-10-06T23:46:09.679" v="109" actId="14100"/>
          <ac:spMkLst>
            <pc:docMk/>
            <pc:sldMk cId="1102559366" sldId="274"/>
            <ac:spMk id="26" creationId="{4D597185-7730-4480-9AF2-27480E98F360}"/>
          </ac:spMkLst>
        </pc:spChg>
        <pc:spChg chg="mod">
          <ac:chgData name="Merry, Meg" userId="52abaa17-2ab0-4519-8e41-45b524f6a3b3" providerId="ADAL" clId="{841AEA64-8528-4BB6-BAC4-D996FCD2846E}" dt="2022-10-06T23:45:54.302" v="106" actId="14100"/>
          <ac:spMkLst>
            <pc:docMk/>
            <pc:sldMk cId="1102559366" sldId="274"/>
            <ac:spMk id="29" creationId="{0C0B9B5A-F6AC-4079-A27C-BA2BE38B91AC}"/>
          </ac:spMkLst>
        </pc:spChg>
        <pc:spChg chg="mod">
          <ac:chgData name="Merry, Meg" userId="52abaa17-2ab0-4519-8e41-45b524f6a3b3" providerId="ADAL" clId="{841AEA64-8528-4BB6-BAC4-D996FCD2846E}" dt="2022-10-06T23:46:15.966" v="110" actId="207"/>
          <ac:spMkLst>
            <pc:docMk/>
            <pc:sldMk cId="1102559366" sldId="274"/>
            <ac:spMk id="50" creationId="{9C6D44F6-43A2-4AFA-964C-1AF308479518}"/>
          </ac:spMkLst>
        </pc:spChg>
        <pc:grpChg chg="mod">
          <ac:chgData name="Merry, Meg" userId="52abaa17-2ab0-4519-8e41-45b524f6a3b3" providerId="ADAL" clId="{841AEA64-8528-4BB6-BAC4-D996FCD2846E}" dt="2022-10-06T23:45:39.571" v="103" actId="14826"/>
          <ac:grpSpMkLst>
            <pc:docMk/>
            <pc:sldMk cId="1102559366" sldId="274"/>
            <ac:grpSpMk id="8" creationId="{FC21D06A-F1DA-447C-B540-B3E9C0367234}"/>
          </ac:grpSpMkLst>
        </pc:grpChg>
        <pc:picChg chg="mod modCrop">
          <ac:chgData name="Merry, Meg" userId="52abaa17-2ab0-4519-8e41-45b524f6a3b3" providerId="ADAL" clId="{841AEA64-8528-4BB6-BAC4-D996FCD2846E}" dt="2022-10-06T23:47:01.157" v="118" actId="29295"/>
          <ac:picMkLst>
            <pc:docMk/>
            <pc:sldMk cId="1102559366" sldId="274"/>
            <ac:picMk id="6" creationId="{892D95E3-3368-456C-B1FF-D3FE6F686629}"/>
          </ac:picMkLst>
        </pc:picChg>
      </pc:sldChg>
      <pc:sldChg chg="addSp modSp mod">
        <pc:chgData name="Merry, Meg" userId="52abaa17-2ab0-4519-8e41-45b524f6a3b3" providerId="ADAL" clId="{841AEA64-8528-4BB6-BAC4-D996FCD2846E}" dt="2022-10-11T15:56:12.941" v="155" actId="1076"/>
        <pc:sldMkLst>
          <pc:docMk/>
          <pc:sldMk cId="3015444443" sldId="277"/>
        </pc:sldMkLst>
        <pc:spChg chg="mod">
          <ac:chgData name="Merry, Meg" userId="52abaa17-2ab0-4519-8e41-45b524f6a3b3" providerId="ADAL" clId="{841AEA64-8528-4BB6-BAC4-D996FCD2846E}" dt="2022-10-11T15:53:48.856" v="133" actId="20577"/>
          <ac:spMkLst>
            <pc:docMk/>
            <pc:sldMk cId="3015444443" sldId="277"/>
            <ac:spMk id="4" creationId="{46BE5F69-E9BC-41C7-BF6B-EB4B224032B2}"/>
          </ac:spMkLst>
        </pc:spChg>
        <pc:spChg chg="mod">
          <ac:chgData name="Merry, Meg" userId="52abaa17-2ab0-4519-8e41-45b524f6a3b3" providerId="ADAL" clId="{841AEA64-8528-4BB6-BAC4-D996FCD2846E}" dt="2022-10-06T23:46:19.374" v="111" actId="207"/>
          <ac:spMkLst>
            <pc:docMk/>
            <pc:sldMk cId="3015444443" sldId="277"/>
            <ac:spMk id="22" creationId="{C7658231-5D58-4640-942E-7FB3026A397D}"/>
          </ac:spMkLst>
        </pc:spChg>
        <pc:spChg chg="add mod">
          <ac:chgData name="Merry, Meg" userId="52abaa17-2ab0-4519-8e41-45b524f6a3b3" providerId="ADAL" clId="{841AEA64-8528-4BB6-BAC4-D996FCD2846E}" dt="2022-10-11T15:56:12.941" v="155" actId="1076"/>
          <ac:spMkLst>
            <pc:docMk/>
            <pc:sldMk cId="3015444443" sldId="277"/>
            <ac:spMk id="23" creationId="{1D5885EC-AA94-4969-81D3-B9D3088AD55B}"/>
          </ac:spMkLst>
        </pc:spChg>
      </pc:sldChg>
      <pc:sldChg chg="modSp mod addCm">
        <pc:chgData name="Merry, Meg" userId="52abaa17-2ab0-4519-8e41-45b524f6a3b3" providerId="ADAL" clId="{841AEA64-8528-4BB6-BAC4-D996FCD2846E}" dt="2022-10-06T23:28:13.758" v="25" actId="1589"/>
        <pc:sldMkLst>
          <pc:docMk/>
          <pc:sldMk cId="270017036" sldId="291"/>
        </pc:sldMkLst>
        <pc:spChg chg="mod">
          <ac:chgData name="Merry, Meg" userId="52abaa17-2ab0-4519-8e41-45b524f6a3b3" providerId="ADAL" clId="{841AEA64-8528-4BB6-BAC4-D996FCD2846E}" dt="2022-10-06T23:23:48.688" v="23" actId="207"/>
          <ac:spMkLst>
            <pc:docMk/>
            <pc:sldMk cId="270017036" sldId="291"/>
            <ac:spMk id="2" creationId="{1AE059F9-4352-456E-9D88-BB94E05F29D3}"/>
          </ac:spMkLst>
        </pc:spChg>
      </pc:sldChg>
      <pc:sldChg chg="addSp modSp mod">
        <pc:chgData name="Merry, Meg" userId="52abaa17-2ab0-4519-8e41-45b524f6a3b3" providerId="ADAL" clId="{841AEA64-8528-4BB6-BAC4-D996FCD2846E}" dt="2022-10-11T15:56:19.180" v="158"/>
        <pc:sldMkLst>
          <pc:docMk/>
          <pc:sldMk cId="848908219" sldId="295"/>
        </pc:sldMkLst>
        <pc:spChg chg="mod">
          <ac:chgData name="Merry, Meg" userId="52abaa17-2ab0-4519-8e41-45b524f6a3b3" providerId="ADAL" clId="{841AEA64-8528-4BB6-BAC4-D996FCD2846E}" dt="2022-10-11T15:53:51.744" v="134" actId="20577"/>
          <ac:spMkLst>
            <pc:docMk/>
            <pc:sldMk cId="848908219" sldId="295"/>
            <ac:spMk id="4" creationId="{46BE5F69-E9BC-41C7-BF6B-EB4B224032B2}"/>
          </ac:spMkLst>
        </pc:spChg>
        <pc:spChg chg="mod">
          <ac:chgData name="Merry, Meg" userId="52abaa17-2ab0-4519-8e41-45b524f6a3b3" providerId="ADAL" clId="{841AEA64-8528-4BB6-BAC4-D996FCD2846E}" dt="2022-10-06T23:46:24.158" v="112" actId="207"/>
          <ac:spMkLst>
            <pc:docMk/>
            <pc:sldMk cId="848908219" sldId="295"/>
            <ac:spMk id="22" creationId="{C7658231-5D58-4640-942E-7FB3026A397D}"/>
          </ac:spMkLst>
        </pc:spChg>
        <pc:spChg chg="add mod">
          <ac:chgData name="Merry, Meg" userId="52abaa17-2ab0-4519-8e41-45b524f6a3b3" providerId="ADAL" clId="{841AEA64-8528-4BB6-BAC4-D996FCD2846E}" dt="2022-10-11T15:56:19.180" v="158"/>
          <ac:spMkLst>
            <pc:docMk/>
            <pc:sldMk cId="848908219" sldId="295"/>
            <ac:spMk id="25" creationId="{F2A1C635-801C-48D4-AB01-EEE4972857AD}"/>
          </ac:spMkLst>
        </pc:spChg>
      </pc:sldChg>
      <pc:sldChg chg="addSp modSp mod">
        <pc:chgData name="Merry, Meg" userId="52abaa17-2ab0-4519-8e41-45b524f6a3b3" providerId="ADAL" clId="{841AEA64-8528-4BB6-BAC4-D996FCD2846E}" dt="2022-10-11T15:56:20.370" v="159"/>
        <pc:sldMkLst>
          <pc:docMk/>
          <pc:sldMk cId="2857163895" sldId="296"/>
        </pc:sldMkLst>
        <pc:spChg chg="mod">
          <ac:chgData name="Merry, Meg" userId="52abaa17-2ab0-4519-8e41-45b524f6a3b3" providerId="ADAL" clId="{841AEA64-8528-4BB6-BAC4-D996FCD2846E}" dt="2022-10-11T15:53:55.595" v="135" actId="20577"/>
          <ac:spMkLst>
            <pc:docMk/>
            <pc:sldMk cId="2857163895" sldId="296"/>
            <ac:spMk id="4" creationId="{46BE5F69-E9BC-41C7-BF6B-EB4B224032B2}"/>
          </ac:spMkLst>
        </pc:spChg>
        <pc:spChg chg="mod">
          <ac:chgData name="Merry, Meg" userId="52abaa17-2ab0-4519-8e41-45b524f6a3b3" providerId="ADAL" clId="{841AEA64-8528-4BB6-BAC4-D996FCD2846E}" dt="2022-10-06T23:46:29.049" v="113" actId="207"/>
          <ac:spMkLst>
            <pc:docMk/>
            <pc:sldMk cId="2857163895" sldId="296"/>
            <ac:spMk id="22" creationId="{C7658231-5D58-4640-942E-7FB3026A397D}"/>
          </ac:spMkLst>
        </pc:spChg>
        <pc:spChg chg="add mod">
          <ac:chgData name="Merry, Meg" userId="52abaa17-2ab0-4519-8e41-45b524f6a3b3" providerId="ADAL" clId="{841AEA64-8528-4BB6-BAC4-D996FCD2846E}" dt="2022-10-11T15:56:20.370" v="159"/>
          <ac:spMkLst>
            <pc:docMk/>
            <pc:sldMk cId="2857163895" sldId="296"/>
            <ac:spMk id="25" creationId="{37439589-45A8-48DA-B514-AE74A9403E74}"/>
          </ac:spMkLst>
        </pc:spChg>
      </pc:sldChg>
      <pc:sldChg chg="addSp modSp mod">
        <pc:chgData name="Merry, Meg" userId="52abaa17-2ab0-4519-8e41-45b524f6a3b3" providerId="ADAL" clId="{841AEA64-8528-4BB6-BAC4-D996FCD2846E}" dt="2022-10-11T15:56:23.667" v="161"/>
        <pc:sldMkLst>
          <pc:docMk/>
          <pc:sldMk cId="2730844521" sldId="297"/>
        </pc:sldMkLst>
        <pc:spChg chg="mod">
          <ac:chgData name="Merry, Meg" userId="52abaa17-2ab0-4519-8e41-45b524f6a3b3" providerId="ADAL" clId="{841AEA64-8528-4BB6-BAC4-D996FCD2846E}" dt="2022-10-11T15:54:01.319" v="137" actId="20577"/>
          <ac:spMkLst>
            <pc:docMk/>
            <pc:sldMk cId="2730844521" sldId="297"/>
            <ac:spMk id="4" creationId="{46BE5F69-E9BC-41C7-BF6B-EB4B224032B2}"/>
          </ac:spMkLst>
        </pc:spChg>
        <pc:spChg chg="mod">
          <ac:chgData name="Merry, Meg" userId="52abaa17-2ab0-4519-8e41-45b524f6a3b3" providerId="ADAL" clId="{841AEA64-8528-4BB6-BAC4-D996FCD2846E}" dt="2022-10-06T23:46:37.534" v="115" actId="207"/>
          <ac:spMkLst>
            <pc:docMk/>
            <pc:sldMk cId="2730844521" sldId="297"/>
            <ac:spMk id="22" creationId="{C7658231-5D58-4640-942E-7FB3026A397D}"/>
          </ac:spMkLst>
        </pc:spChg>
        <pc:spChg chg="add mod">
          <ac:chgData name="Merry, Meg" userId="52abaa17-2ab0-4519-8e41-45b524f6a3b3" providerId="ADAL" clId="{841AEA64-8528-4BB6-BAC4-D996FCD2846E}" dt="2022-10-11T15:56:23.667" v="161"/>
          <ac:spMkLst>
            <pc:docMk/>
            <pc:sldMk cId="2730844521" sldId="297"/>
            <ac:spMk id="25" creationId="{4C8799B2-B569-4F7C-9E0F-9A66EBE051AF}"/>
          </ac:spMkLst>
        </pc:spChg>
      </pc:sldChg>
      <pc:sldChg chg="addSp modSp mod">
        <pc:chgData name="Merry, Meg" userId="52abaa17-2ab0-4519-8e41-45b524f6a3b3" providerId="ADAL" clId="{841AEA64-8528-4BB6-BAC4-D996FCD2846E}" dt="2022-10-11T15:56:22.314" v="160"/>
        <pc:sldMkLst>
          <pc:docMk/>
          <pc:sldMk cId="1909763988" sldId="298"/>
        </pc:sldMkLst>
        <pc:spChg chg="mod">
          <ac:chgData name="Merry, Meg" userId="52abaa17-2ab0-4519-8e41-45b524f6a3b3" providerId="ADAL" clId="{841AEA64-8528-4BB6-BAC4-D996FCD2846E}" dt="2022-10-11T15:53:58.019" v="136" actId="20577"/>
          <ac:spMkLst>
            <pc:docMk/>
            <pc:sldMk cId="1909763988" sldId="298"/>
            <ac:spMk id="4" creationId="{46BE5F69-E9BC-41C7-BF6B-EB4B224032B2}"/>
          </ac:spMkLst>
        </pc:spChg>
        <pc:spChg chg="mod">
          <ac:chgData name="Merry, Meg" userId="52abaa17-2ab0-4519-8e41-45b524f6a3b3" providerId="ADAL" clId="{841AEA64-8528-4BB6-BAC4-D996FCD2846E}" dt="2022-10-06T23:46:32.678" v="114" actId="207"/>
          <ac:spMkLst>
            <pc:docMk/>
            <pc:sldMk cId="1909763988" sldId="298"/>
            <ac:spMk id="22" creationId="{C7658231-5D58-4640-942E-7FB3026A397D}"/>
          </ac:spMkLst>
        </pc:spChg>
        <pc:spChg chg="add mod">
          <ac:chgData name="Merry, Meg" userId="52abaa17-2ab0-4519-8e41-45b524f6a3b3" providerId="ADAL" clId="{841AEA64-8528-4BB6-BAC4-D996FCD2846E}" dt="2022-10-11T15:56:22.314" v="160"/>
          <ac:spMkLst>
            <pc:docMk/>
            <pc:sldMk cId="1909763988" sldId="298"/>
            <ac:spMk id="25" creationId="{73DB63A0-9478-4BD5-9EDD-EBA07E155D4E}"/>
          </ac:spMkLst>
        </pc:spChg>
      </pc:sldChg>
      <pc:sldChg chg="addSp modSp mod">
        <pc:chgData name="Merry, Meg" userId="52abaa17-2ab0-4519-8e41-45b524f6a3b3" providerId="ADAL" clId="{841AEA64-8528-4BB6-BAC4-D996FCD2846E}" dt="2022-10-11T15:56:25.311" v="162"/>
        <pc:sldMkLst>
          <pc:docMk/>
          <pc:sldMk cId="3656542971" sldId="299"/>
        </pc:sldMkLst>
        <pc:spChg chg="mod">
          <ac:chgData name="Merry, Meg" userId="52abaa17-2ab0-4519-8e41-45b524f6a3b3" providerId="ADAL" clId="{841AEA64-8528-4BB6-BAC4-D996FCD2846E}" dt="2022-10-11T15:54:03.983" v="138" actId="20577"/>
          <ac:spMkLst>
            <pc:docMk/>
            <pc:sldMk cId="3656542971" sldId="299"/>
            <ac:spMk id="4" creationId="{46BE5F69-E9BC-41C7-BF6B-EB4B224032B2}"/>
          </ac:spMkLst>
        </pc:spChg>
        <pc:spChg chg="mod">
          <ac:chgData name="Merry, Meg" userId="52abaa17-2ab0-4519-8e41-45b524f6a3b3" providerId="ADAL" clId="{841AEA64-8528-4BB6-BAC4-D996FCD2846E}" dt="2022-10-06T23:46:40.712" v="116" actId="207"/>
          <ac:spMkLst>
            <pc:docMk/>
            <pc:sldMk cId="3656542971" sldId="299"/>
            <ac:spMk id="22" creationId="{C7658231-5D58-4640-942E-7FB3026A397D}"/>
          </ac:spMkLst>
        </pc:spChg>
        <pc:spChg chg="add mod">
          <ac:chgData name="Merry, Meg" userId="52abaa17-2ab0-4519-8e41-45b524f6a3b3" providerId="ADAL" clId="{841AEA64-8528-4BB6-BAC4-D996FCD2846E}" dt="2022-10-11T15:56:25.311" v="162"/>
          <ac:spMkLst>
            <pc:docMk/>
            <pc:sldMk cId="3656542971" sldId="299"/>
            <ac:spMk id="25" creationId="{C8278E34-3613-45B8-97FB-AF95DE1F51D9}"/>
          </ac:spMkLst>
        </pc:spChg>
      </pc:sldChg>
      <pc:sldChg chg="addSp modSp mod">
        <pc:chgData name="Merry, Meg" userId="52abaa17-2ab0-4519-8e41-45b524f6a3b3" providerId="ADAL" clId="{841AEA64-8528-4BB6-BAC4-D996FCD2846E}" dt="2022-10-11T15:56:26.851" v="163"/>
        <pc:sldMkLst>
          <pc:docMk/>
          <pc:sldMk cId="1174635175" sldId="300"/>
        </pc:sldMkLst>
        <pc:spChg chg="mod">
          <ac:chgData name="Merry, Meg" userId="52abaa17-2ab0-4519-8e41-45b524f6a3b3" providerId="ADAL" clId="{841AEA64-8528-4BB6-BAC4-D996FCD2846E}" dt="2022-10-11T15:54:06.261" v="139" actId="20577"/>
          <ac:spMkLst>
            <pc:docMk/>
            <pc:sldMk cId="1174635175" sldId="300"/>
            <ac:spMk id="4" creationId="{46BE5F69-E9BC-41C7-BF6B-EB4B224032B2}"/>
          </ac:spMkLst>
        </pc:spChg>
        <pc:spChg chg="mod">
          <ac:chgData name="Merry, Meg" userId="52abaa17-2ab0-4519-8e41-45b524f6a3b3" providerId="ADAL" clId="{841AEA64-8528-4BB6-BAC4-D996FCD2846E}" dt="2022-10-06T23:46:43.840" v="117" actId="207"/>
          <ac:spMkLst>
            <pc:docMk/>
            <pc:sldMk cId="1174635175" sldId="300"/>
            <ac:spMk id="22" creationId="{C7658231-5D58-4640-942E-7FB3026A397D}"/>
          </ac:spMkLst>
        </pc:spChg>
        <pc:spChg chg="add mod">
          <ac:chgData name="Merry, Meg" userId="52abaa17-2ab0-4519-8e41-45b524f6a3b3" providerId="ADAL" clId="{841AEA64-8528-4BB6-BAC4-D996FCD2846E}" dt="2022-10-11T15:56:26.851" v="163"/>
          <ac:spMkLst>
            <pc:docMk/>
            <pc:sldMk cId="1174635175" sldId="300"/>
            <ac:spMk id="25" creationId="{4A11CA8C-7D8D-42C7-92DC-776CB52915C5}"/>
          </ac:spMkLst>
        </pc:spChg>
      </pc:sldChg>
      <pc:sldChg chg="modSp mod addCm">
        <pc:chgData name="Merry, Meg" userId="52abaa17-2ab0-4519-8e41-45b524f6a3b3" providerId="ADAL" clId="{841AEA64-8528-4BB6-BAC4-D996FCD2846E}" dt="2022-10-06T23:42:30.164" v="87" actId="1589"/>
        <pc:sldMkLst>
          <pc:docMk/>
          <pc:sldMk cId="1002511331" sldId="302"/>
        </pc:sldMkLst>
        <pc:spChg chg="mod">
          <ac:chgData name="Merry, Meg" userId="52abaa17-2ab0-4519-8e41-45b524f6a3b3" providerId="ADAL" clId="{841AEA64-8528-4BB6-BAC4-D996FCD2846E}" dt="2022-10-06T23:41:28.147" v="86" actId="14100"/>
          <ac:spMkLst>
            <pc:docMk/>
            <pc:sldMk cId="1002511331" sldId="302"/>
            <ac:spMk id="4" creationId="{46BE5F69-E9BC-41C7-BF6B-EB4B224032B2}"/>
          </ac:spMkLst>
        </pc:spChg>
      </pc:sldChg>
      <pc:sldChg chg="addSp delSp modSp mod addAnim delAnim modAnim addCm">
        <pc:chgData name="Merry, Meg" userId="52abaa17-2ab0-4519-8e41-45b524f6a3b3" providerId="ADAL" clId="{841AEA64-8528-4BB6-BAC4-D996FCD2846E}" dt="2022-10-11T15:52:20.012" v="125"/>
        <pc:sldMkLst>
          <pc:docMk/>
          <pc:sldMk cId="1875973025" sldId="304"/>
        </pc:sldMkLst>
        <pc:spChg chg="add del mod">
          <ac:chgData name="Merry, Meg" userId="52abaa17-2ab0-4519-8e41-45b524f6a3b3" providerId="ADAL" clId="{841AEA64-8528-4BB6-BAC4-D996FCD2846E}" dt="2022-10-06T23:34:38.110" v="32" actId="478"/>
          <ac:spMkLst>
            <pc:docMk/>
            <pc:sldMk cId="1875973025" sldId="304"/>
            <ac:spMk id="7" creationId="{BAD9400D-5307-4052-974E-15760D84FBC7}"/>
          </ac:spMkLst>
        </pc:spChg>
        <pc:picChg chg="del">
          <ac:chgData name="Merry, Meg" userId="52abaa17-2ab0-4519-8e41-45b524f6a3b3" providerId="ADAL" clId="{841AEA64-8528-4BB6-BAC4-D996FCD2846E}" dt="2022-10-06T23:34:34.901" v="30" actId="478"/>
          <ac:picMkLst>
            <pc:docMk/>
            <pc:sldMk cId="1875973025" sldId="304"/>
            <ac:picMk id="4" creationId="{832147C2-D7B6-499F-A5F4-1DC76594FBBC}"/>
          </ac:picMkLst>
        </pc:picChg>
        <pc:picChg chg="add mod">
          <ac:chgData name="Merry, Meg" userId="52abaa17-2ab0-4519-8e41-45b524f6a3b3" providerId="ADAL" clId="{841AEA64-8528-4BB6-BAC4-D996FCD2846E}" dt="2022-10-06T23:35:05.197" v="43" actId="1035"/>
          <ac:picMkLst>
            <pc:docMk/>
            <pc:sldMk cId="1875973025" sldId="304"/>
            <ac:picMk id="5" creationId="{EA839DE7-8E5A-4A61-B7D5-CF623C00E796}"/>
          </ac:picMkLst>
        </pc:picChg>
        <pc:picChg chg="add mod">
          <ac:chgData name="Merry, Meg" userId="52abaa17-2ab0-4519-8e41-45b524f6a3b3" providerId="ADAL" clId="{841AEA64-8528-4BB6-BAC4-D996FCD2846E}" dt="2022-10-11T15:52:20.012" v="125"/>
          <ac:picMkLst>
            <pc:docMk/>
            <pc:sldMk cId="1875973025" sldId="304"/>
            <ac:picMk id="6" creationId="{7D262EDF-CD16-4804-9F88-8247E8A682C3}"/>
          </ac:picMkLst>
        </pc:picChg>
        <pc:picChg chg="add del mod">
          <ac:chgData name="Merry, Meg" userId="52abaa17-2ab0-4519-8e41-45b524f6a3b3" providerId="ADAL" clId="{841AEA64-8528-4BB6-BAC4-D996FCD2846E}" dt="2022-10-06T23:36:49.680" v="53" actId="478"/>
          <ac:picMkLst>
            <pc:docMk/>
            <pc:sldMk cId="1875973025" sldId="304"/>
            <ac:picMk id="9" creationId="{9302D39D-A2EF-4E60-B21E-094C9D7C4741}"/>
          </ac:picMkLst>
        </pc:picChg>
        <pc:picChg chg="add del mod">
          <ac:chgData name="Merry, Meg" userId="52abaa17-2ab0-4519-8e41-45b524f6a3b3" providerId="ADAL" clId="{841AEA64-8528-4BB6-BAC4-D996FCD2846E}" dt="2022-10-06T23:36:48.937" v="52" actId="478"/>
          <ac:picMkLst>
            <pc:docMk/>
            <pc:sldMk cId="1875973025" sldId="304"/>
            <ac:picMk id="10" creationId="{63492AE8-C713-49CF-B272-86D8192A34F1}"/>
          </ac:picMkLst>
        </pc:picChg>
        <pc:picChg chg="del">
          <ac:chgData name="Merry, Meg" userId="52abaa17-2ab0-4519-8e41-45b524f6a3b3" providerId="ADAL" clId="{841AEA64-8528-4BB6-BAC4-D996FCD2846E}" dt="2022-10-06T23:34:35.729" v="31" actId="478"/>
          <ac:picMkLst>
            <pc:docMk/>
            <pc:sldMk cId="1875973025" sldId="304"/>
            <ac:picMk id="11" creationId="{9B9119BE-7E78-4D8B-803B-C9EF517160C2}"/>
          </ac:picMkLst>
        </pc:picChg>
        <pc:picChg chg="add mod">
          <ac:chgData name="Merry, Meg" userId="52abaa17-2ab0-4519-8e41-45b524f6a3b3" providerId="ADAL" clId="{841AEA64-8528-4BB6-BAC4-D996FCD2846E}" dt="2022-10-11T15:52:17.717" v="124" actId="14826"/>
          <ac:picMkLst>
            <pc:docMk/>
            <pc:sldMk cId="1875973025" sldId="304"/>
            <ac:picMk id="12" creationId="{32A8F7AC-3F7B-4F30-849A-08F720C23D4E}"/>
          </ac:picMkLst>
        </pc:picChg>
        <pc:picChg chg="add del mod">
          <ac:chgData name="Merry, Meg" userId="52abaa17-2ab0-4519-8e41-45b524f6a3b3" providerId="ADAL" clId="{841AEA64-8528-4BB6-BAC4-D996FCD2846E}" dt="2022-10-06T23:39:29.873" v="63" actId="478"/>
          <ac:picMkLst>
            <pc:docMk/>
            <pc:sldMk cId="1875973025" sldId="304"/>
            <ac:picMk id="13" creationId="{1C92F35A-F060-481E-919C-ECCEEE0CBB24}"/>
          </ac:picMkLst>
        </pc:picChg>
        <pc:picChg chg="add del mod">
          <ac:chgData name="Merry, Meg" userId="52abaa17-2ab0-4519-8e41-45b524f6a3b3" providerId="ADAL" clId="{841AEA64-8528-4BB6-BAC4-D996FCD2846E}" dt="2022-10-11T15:51:58.243" v="123" actId="478"/>
          <ac:picMkLst>
            <pc:docMk/>
            <pc:sldMk cId="1875973025" sldId="304"/>
            <ac:picMk id="14" creationId="{0DBF763A-E578-43B9-8E63-BDF3ED724BDD}"/>
          </ac:picMkLst>
        </pc:picChg>
      </pc:sldChg>
    </pc:docChg>
  </pc:docChgLst>
  <pc:docChgLst>
    <pc:chgData name="Morby, Zach" userId="30320faa-25f1-4224-bab9-a848c46bfa25" providerId="ADAL" clId="{82F55F02-0C7D-4D6F-A5E7-7990C3F2FC4D}"/>
    <pc:docChg chg="custSel modSld">
      <pc:chgData name="Morby, Zach" userId="30320faa-25f1-4224-bab9-a848c46bfa25" providerId="ADAL" clId="{82F55F02-0C7D-4D6F-A5E7-7990C3F2FC4D}" dt="2022-10-28T12:18:05.556" v="17" actId="20577"/>
      <pc:docMkLst>
        <pc:docMk/>
      </pc:docMkLst>
      <pc:sldChg chg="modNotesTx">
        <pc:chgData name="Morby, Zach" userId="30320faa-25f1-4224-bab9-a848c46bfa25" providerId="ADAL" clId="{82F55F02-0C7D-4D6F-A5E7-7990C3F2FC4D}" dt="2022-10-28T12:16:03.538" v="3" actId="20577"/>
        <pc:sldMkLst>
          <pc:docMk/>
          <pc:sldMk cId="1711352330" sldId="256"/>
        </pc:sldMkLst>
      </pc:sldChg>
      <pc:sldChg chg="addSp delSp modSp mod modAnim modNotesTx">
        <pc:chgData name="Morby, Zach" userId="30320faa-25f1-4224-bab9-a848c46bfa25" providerId="ADAL" clId="{82F55F02-0C7D-4D6F-A5E7-7990C3F2FC4D}" dt="2022-10-28T12:18:05.556" v="17" actId="20577"/>
        <pc:sldMkLst>
          <pc:docMk/>
          <pc:sldMk cId="3380238284" sldId="273"/>
        </pc:sldMkLst>
        <pc:spChg chg="add del mod">
          <ac:chgData name="Morby, Zach" userId="30320faa-25f1-4224-bab9-a848c46bfa25" providerId="ADAL" clId="{82F55F02-0C7D-4D6F-A5E7-7990C3F2FC4D}" dt="2022-10-28T12:17:15.174" v="16" actId="478"/>
          <ac:spMkLst>
            <pc:docMk/>
            <pc:sldMk cId="3380238284" sldId="273"/>
            <ac:spMk id="3" creationId="{A0C1E882-DC2B-4EC0-A5EB-306CA45F921E}"/>
          </ac:spMkLst>
        </pc:spChg>
        <pc:spChg chg="del">
          <ac:chgData name="Morby, Zach" userId="30320faa-25f1-4224-bab9-a848c46bfa25" providerId="ADAL" clId="{82F55F02-0C7D-4D6F-A5E7-7990C3F2FC4D}" dt="2022-10-28T12:16:13.909" v="4" actId="478"/>
          <ac:spMkLst>
            <pc:docMk/>
            <pc:sldMk cId="3380238284" sldId="273"/>
            <ac:spMk id="4" creationId="{A3560EF0-DF41-40A6-889B-45B12E8526AE}"/>
          </ac:spMkLst>
        </pc:spChg>
        <pc:spChg chg="del">
          <ac:chgData name="Morby, Zach" userId="30320faa-25f1-4224-bab9-a848c46bfa25" providerId="ADAL" clId="{82F55F02-0C7D-4D6F-A5E7-7990C3F2FC4D}" dt="2022-10-28T12:16:18.733" v="5" actId="478"/>
          <ac:spMkLst>
            <pc:docMk/>
            <pc:sldMk cId="3380238284" sldId="273"/>
            <ac:spMk id="5" creationId="{586496FA-FBA1-4991-B52E-BEE6274D1B8E}"/>
          </ac:spMkLst>
        </pc:spChg>
        <pc:spChg chg="add del mod">
          <ac:chgData name="Morby, Zach" userId="30320faa-25f1-4224-bab9-a848c46bfa25" providerId="ADAL" clId="{82F55F02-0C7D-4D6F-A5E7-7990C3F2FC4D}" dt="2022-10-28T12:16:28.038" v="6"/>
          <ac:spMkLst>
            <pc:docMk/>
            <pc:sldMk cId="3380238284" sldId="273"/>
            <ac:spMk id="7" creationId="{5425297F-4F75-49B7-9323-B78B20DEDC19}"/>
          </ac:spMkLst>
        </pc:spChg>
        <pc:picChg chg="add mod">
          <ac:chgData name="Morby, Zach" userId="30320faa-25f1-4224-bab9-a848c46bfa25" providerId="ADAL" clId="{82F55F02-0C7D-4D6F-A5E7-7990C3F2FC4D}" dt="2022-10-28T12:17:10.949" v="15" actId="1076"/>
          <ac:picMkLst>
            <pc:docMk/>
            <pc:sldMk cId="3380238284" sldId="273"/>
            <ac:picMk id="8" creationId="{BEA716C4-D5DE-4CDB-B665-2A568A41BBE2}"/>
          </ac:picMkLst>
        </pc:picChg>
      </pc:sldChg>
    </pc:docChg>
  </pc:docChgLst>
  <pc:docChgLst>
    <pc:chgData name="Sheth, Rohan" userId="0b6da9f0-4e13-4f6a-80ee-55c9a7700dcb" providerId="ADAL" clId="{3D27484A-D804-4BD8-BCB0-F4D6DDEE0C93}"/>
    <pc:docChg chg="custSel delSld modSld">
      <pc:chgData name="Sheth, Rohan" userId="0b6da9f0-4e13-4f6a-80ee-55c9a7700dcb" providerId="ADAL" clId="{3D27484A-D804-4BD8-BCB0-F4D6DDEE0C93}" dt="2022-12-07T20:52:50.357" v="218"/>
      <pc:docMkLst>
        <pc:docMk/>
      </pc:docMkLst>
      <pc:sldChg chg="modSp">
        <pc:chgData name="Sheth, Rohan" userId="0b6da9f0-4e13-4f6a-80ee-55c9a7700dcb" providerId="ADAL" clId="{3D27484A-D804-4BD8-BCB0-F4D6DDEE0C93}" dt="2022-10-18T20:30:01.857" v="0"/>
        <pc:sldMkLst>
          <pc:docMk/>
          <pc:sldMk cId="1711352330" sldId="256"/>
        </pc:sldMkLst>
        <pc:spChg chg="mod">
          <ac:chgData name="Sheth, Rohan" userId="0b6da9f0-4e13-4f6a-80ee-55c9a7700dcb" providerId="ADAL" clId="{3D27484A-D804-4BD8-BCB0-F4D6DDEE0C93}" dt="2022-10-18T20:30:01.857" v="0"/>
          <ac:spMkLst>
            <pc:docMk/>
            <pc:sldMk cId="1711352330" sldId="256"/>
            <ac:spMk id="3" creationId="{931932A1-7454-4B78-B394-3713697727FA}"/>
          </ac:spMkLst>
        </pc:spChg>
      </pc:sldChg>
      <pc:sldChg chg="modNotes modNotesTx">
        <pc:chgData name="Sheth, Rohan" userId="0b6da9f0-4e13-4f6a-80ee-55c9a7700dcb" providerId="ADAL" clId="{3D27484A-D804-4BD8-BCB0-F4D6DDEE0C93}" dt="2022-10-18T20:30:15.435" v="12" actId="20577"/>
        <pc:sldMkLst>
          <pc:docMk/>
          <pc:sldMk cId="412258708" sldId="270"/>
        </pc:sldMkLst>
      </pc:sldChg>
      <pc:sldChg chg="modSp modNotes">
        <pc:chgData name="Sheth, Rohan" userId="0b6da9f0-4e13-4f6a-80ee-55c9a7700dcb" providerId="ADAL" clId="{3D27484A-D804-4BD8-BCB0-F4D6DDEE0C93}" dt="2022-10-18T20:30:01.857" v="0"/>
        <pc:sldMkLst>
          <pc:docMk/>
          <pc:sldMk cId="3380238284" sldId="273"/>
        </pc:sldMkLst>
        <pc:spChg chg="mod">
          <ac:chgData name="Sheth, Rohan" userId="0b6da9f0-4e13-4f6a-80ee-55c9a7700dcb" providerId="ADAL" clId="{3D27484A-D804-4BD8-BCB0-F4D6DDEE0C93}" dt="2022-10-18T20:30:01.857" v="0"/>
          <ac:spMkLst>
            <pc:docMk/>
            <pc:sldMk cId="3380238284" sldId="273"/>
            <ac:spMk id="4" creationId="{A3560EF0-DF41-40A6-889B-45B12E8526AE}"/>
          </ac:spMkLst>
        </pc:spChg>
      </pc:sldChg>
      <pc:sldChg chg="del">
        <pc:chgData name="Sheth, Rohan" userId="0b6da9f0-4e13-4f6a-80ee-55c9a7700dcb" providerId="ADAL" clId="{3D27484A-D804-4BD8-BCB0-F4D6DDEE0C93}" dt="2022-10-18T20:33:25.062" v="196" actId="47"/>
        <pc:sldMkLst>
          <pc:docMk/>
          <pc:sldMk cId="3015444443" sldId="277"/>
        </pc:sldMkLst>
      </pc:sldChg>
      <pc:sldChg chg="modSp mod modNotes modNotesTx">
        <pc:chgData name="Sheth, Rohan" userId="0b6da9f0-4e13-4f6a-80ee-55c9a7700dcb" providerId="ADAL" clId="{3D27484A-D804-4BD8-BCB0-F4D6DDEE0C93}" dt="2022-11-07T15:34:01.608" v="216"/>
        <pc:sldMkLst>
          <pc:docMk/>
          <pc:sldMk cId="65851916" sldId="278"/>
        </pc:sldMkLst>
        <pc:spChg chg="mod">
          <ac:chgData name="Sheth, Rohan" userId="0b6da9f0-4e13-4f6a-80ee-55c9a7700dcb" providerId="ADAL" clId="{3D27484A-D804-4BD8-BCB0-F4D6DDEE0C93}" dt="2022-10-18T20:30:01.857" v="0"/>
          <ac:spMkLst>
            <pc:docMk/>
            <pc:sldMk cId="65851916" sldId="278"/>
            <ac:spMk id="4" creationId="{46BE5F69-E9BC-41C7-BF6B-EB4B224032B2}"/>
          </ac:spMkLst>
        </pc:spChg>
        <pc:spChg chg="mod">
          <ac:chgData name="Sheth, Rohan" userId="0b6da9f0-4e13-4f6a-80ee-55c9a7700dcb" providerId="ADAL" clId="{3D27484A-D804-4BD8-BCB0-F4D6DDEE0C93}" dt="2022-10-18T20:30:36.922" v="32" actId="20577"/>
          <ac:spMkLst>
            <pc:docMk/>
            <pc:sldMk cId="65851916" sldId="278"/>
            <ac:spMk id="27" creationId="{1CF04D93-3E9C-4C93-BD11-1AB334ECA8EC}"/>
          </ac:spMkLst>
        </pc:spChg>
        <pc:spChg chg="mod">
          <ac:chgData name="Sheth, Rohan" userId="0b6da9f0-4e13-4f6a-80ee-55c9a7700dcb" providerId="ADAL" clId="{3D27484A-D804-4BD8-BCB0-F4D6DDEE0C93}" dt="2022-10-18T20:30:39.218" v="34" actId="20577"/>
          <ac:spMkLst>
            <pc:docMk/>
            <pc:sldMk cId="65851916" sldId="278"/>
            <ac:spMk id="28" creationId="{4A74CDCB-94E0-4602-A364-BEBAB933C949}"/>
          </ac:spMkLst>
        </pc:spChg>
        <pc:spChg chg="mod">
          <ac:chgData name="Sheth, Rohan" userId="0b6da9f0-4e13-4f6a-80ee-55c9a7700dcb" providerId="ADAL" clId="{3D27484A-D804-4BD8-BCB0-F4D6DDEE0C93}" dt="2022-10-18T20:30:46.122" v="42" actId="20577"/>
          <ac:spMkLst>
            <pc:docMk/>
            <pc:sldMk cId="65851916" sldId="278"/>
            <ac:spMk id="29" creationId="{C1505505-BB78-40E3-B8B6-4C8BE22EB53C}"/>
          </ac:spMkLst>
        </pc:spChg>
        <pc:spChg chg="mod">
          <ac:chgData name="Sheth, Rohan" userId="0b6da9f0-4e13-4f6a-80ee-55c9a7700dcb" providerId="ADAL" clId="{3D27484A-D804-4BD8-BCB0-F4D6DDEE0C93}" dt="2022-10-18T20:30:23.825" v="18" actId="20577"/>
          <ac:spMkLst>
            <pc:docMk/>
            <pc:sldMk cId="65851916" sldId="278"/>
            <ac:spMk id="34" creationId="{37703234-D993-4C43-91A3-E55AA7BD1D32}"/>
          </ac:spMkLst>
        </pc:spChg>
        <pc:picChg chg="mod">
          <ac:chgData name="Sheth, Rohan" userId="0b6da9f0-4e13-4f6a-80ee-55c9a7700dcb" providerId="ADAL" clId="{3D27484A-D804-4BD8-BCB0-F4D6DDEE0C93}" dt="2022-10-18T20:35:57.203" v="213" actId="14826"/>
          <ac:picMkLst>
            <pc:docMk/>
            <pc:sldMk cId="65851916" sldId="278"/>
            <ac:picMk id="23" creationId="{AE1DD9CA-8F8E-43F8-AB52-DC6B3C9FD08B}"/>
          </ac:picMkLst>
        </pc:picChg>
        <pc:picChg chg="mod">
          <ac:chgData name="Sheth, Rohan" userId="0b6da9f0-4e13-4f6a-80ee-55c9a7700dcb" providerId="ADAL" clId="{3D27484A-D804-4BD8-BCB0-F4D6DDEE0C93}" dt="2022-10-18T20:31:51.597" v="48" actId="14826"/>
          <ac:picMkLst>
            <pc:docMk/>
            <pc:sldMk cId="65851916" sldId="278"/>
            <ac:picMk id="25" creationId="{7133D1E7-FA07-44D0-9EB0-EA49F78B8931}"/>
          </ac:picMkLst>
        </pc:picChg>
      </pc:sldChg>
      <pc:sldChg chg="modNotes">
        <pc:chgData name="Sheth, Rohan" userId="0b6da9f0-4e13-4f6a-80ee-55c9a7700dcb" providerId="ADAL" clId="{3D27484A-D804-4BD8-BCB0-F4D6DDEE0C93}" dt="2022-10-18T20:30:01.857" v="0"/>
        <pc:sldMkLst>
          <pc:docMk/>
          <pc:sldMk cId="3393598430" sldId="286"/>
        </pc:sldMkLst>
      </pc:sldChg>
      <pc:sldChg chg="del">
        <pc:chgData name="Sheth, Rohan" userId="0b6da9f0-4e13-4f6a-80ee-55c9a7700dcb" providerId="ADAL" clId="{3D27484A-D804-4BD8-BCB0-F4D6DDEE0C93}" dt="2022-10-18T20:33:25.247" v="197" actId="47"/>
        <pc:sldMkLst>
          <pc:docMk/>
          <pc:sldMk cId="848908219" sldId="295"/>
        </pc:sldMkLst>
      </pc:sldChg>
      <pc:sldChg chg="del">
        <pc:chgData name="Sheth, Rohan" userId="0b6da9f0-4e13-4f6a-80ee-55c9a7700dcb" providerId="ADAL" clId="{3D27484A-D804-4BD8-BCB0-F4D6DDEE0C93}" dt="2022-10-18T20:33:25.394" v="198" actId="47"/>
        <pc:sldMkLst>
          <pc:docMk/>
          <pc:sldMk cId="2857163895" sldId="296"/>
        </pc:sldMkLst>
      </pc:sldChg>
      <pc:sldChg chg="del">
        <pc:chgData name="Sheth, Rohan" userId="0b6da9f0-4e13-4f6a-80ee-55c9a7700dcb" providerId="ADAL" clId="{3D27484A-D804-4BD8-BCB0-F4D6DDEE0C93}" dt="2022-10-18T20:33:25.669" v="200" actId="47"/>
        <pc:sldMkLst>
          <pc:docMk/>
          <pc:sldMk cId="2730844521" sldId="297"/>
        </pc:sldMkLst>
      </pc:sldChg>
      <pc:sldChg chg="del">
        <pc:chgData name="Sheth, Rohan" userId="0b6da9f0-4e13-4f6a-80ee-55c9a7700dcb" providerId="ADAL" clId="{3D27484A-D804-4BD8-BCB0-F4D6DDEE0C93}" dt="2022-10-18T20:33:25.530" v="199" actId="47"/>
        <pc:sldMkLst>
          <pc:docMk/>
          <pc:sldMk cId="1909763988" sldId="298"/>
        </pc:sldMkLst>
      </pc:sldChg>
      <pc:sldChg chg="del">
        <pc:chgData name="Sheth, Rohan" userId="0b6da9f0-4e13-4f6a-80ee-55c9a7700dcb" providerId="ADAL" clId="{3D27484A-D804-4BD8-BCB0-F4D6DDEE0C93}" dt="2022-10-18T20:33:26.486" v="201" actId="47"/>
        <pc:sldMkLst>
          <pc:docMk/>
          <pc:sldMk cId="3656542971" sldId="299"/>
        </pc:sldMkLst>
      </pc:sldChg>
      <pc:sldChg chg="modSp">
        <pc:chgData name="Sheth, Rohan" userId="0b6da9f0-4e13-4f6a-80ee-55c9a7700dcb" providerId="ADAL" clId="{3D27484A-D804-4BD8-BCB0-F4D6DDEE0C93}" dt="2022-10-18T20:33:41.896" v="202" actId="14826"/>
        <pc:sldMkLst>
          <pc:docMk/>
          <pc:sldMk cId="1174635175" sldId="300"/>
        </pc:sldMkLst>
        <pc:picChg chg="mod">
          <ac:chgData name="Sheth, Rohan" userId="0b6da9f0-4e13-4f6a-80ee-55c9a7700dcb" providerId="ADAL" clId="{3D27484A-D804-4BD8-BCB0-F4D6DDEE0C93}" dt="2022-10-18T20:33:41.896" v="202" actId="14826"/>
          <ac:picMkLst>
            <pc:docMk/>
            <pc:sldMk cId="1174635175" sldId="300"/>
            <ac:picMk id="24" creationId="{A72CE4A4-CFF4-4A8A-9A57-E27365E5BBF2}"/>
          </ac:picMkLst>
        </pc:picChg>
      </pc:sldChg>
      <pc:sldChg chg="modSp">
        <pc:chgData name="Sheth, Rohan" userId="0b6da9f0-4e13-4f6a-80ee-55c9a7700dcb" providerId="ADAL" clId="{3D27484A-D804-4BD8-BCB0-F4D6DDEE0C93}" dt="2022-10-18T20:30:01.857" v="0"/>
        <pc:sldMkLst>
          <pc:docMk/>
          <pc:sldMk cId="1002511331" sldId="302"/>
        </pc:sldMkLst>
        <pc:spChg chg="mod">
          <ac:chgData name="Sheth, Rohan" userId="0b6da9f0-4e13-4f6a-80ee-55c9a7700dcb" providerId="ADAL" clId="{3D27484A-D804-4BD8-BCB0-F4D6DDEE0C93}" dt="2022-10-18T20:30:01.857" v="0"/>
          <ac:spMkLst>
            <pc:docMk/>
            <pc:sldMk cId="1002511331" sldId="302"/>
            <ac:spMk id="4" creationId="{46BE5F69-E9BC-41C7-BF6B-EB4B224032B2}"/>
          </ac:spMkLst>
        </pc:spChg>
      </pc:sldChg>
      <pc:sldChg chg="addSp delSp modSp mod">
        <pc:chgData name="Sheth, Rohan" userId="0b6da9f0-4e13-4f6a-80ee-55c9a7700dcb" providerId="ADAL" clId="{3D27484A-D804-4BD8-BCB0-F4D6DDEE0C93}" dt="2022-12-07T20:52:50.357" v="218"/>
        <pc:sldMkLst>
          <pc:docMk/>
          <pc:sldMk cId="2597616132" sldId="306"/>
        </pc:sldMkLst>
        <pc:picChg chg="del">
          <ac:chgData name="Sheth, Rohan" userId="0b6da9f0-4e13-4f6a-80ee-55c9a7700dcb" providerId="ADAL" clId="{3D27484A-D804-4BD8-BCB0-F4D6DDEE0C93}" dt="2022-12-07T20:52:49.950" v="217" actId="478"/>
          <ac:picMkLst>
            <pc:docMk/>
            <pc:sldMk cId="2597616132" sldId="306"/>
            <ac:picMk id="3" creationId="{D82025A8-C9E6-4796-9C09-8C2D1EE75679}"/>
          </ac:picMkLst>
        </pc:picChg>
        <pc:picChg chg="add mod">
          <ac:chgData name="Sheth, Rohan" userId="0b6da9f0-4e13-4f6a-80ee-55c9a7700dcb" providerId="ADAL" clId="{3D27484A-D804-4BD8-BCB0-F4D6DDEE0C93}" dt="2022-12-07T20:52:50.357" v="218"/>
          <ac:picMkLst>
            <pc:docMk/>
            <pc:sldMk cId="2597616132" sldId="306"/>
            <ac:picMk id="11" creationId="{43408D7B-B205-4921-9B20-6B83C6814EF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across the state,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Crystal River-Captain Tom Davis Field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Crystal River-Captain Tom Davis Field, impacts for District 7,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Crystal River-Captain Tom Davis Field created 476 jobs earning $21.1 million in payroll, contributed $33.4 million in value added, and generated a total economic impact (output) of $54.7 million.</a:t>
            </a:r>
          </a:p>
          <a:p>
            <a:endParaRPr lang="en-US" dirty="0"/>
          </a:p>
          <a:p>
            <a:r>
              <a:rPr lang="en-US" dirty="0"/>
              <a:t>This includes direct impacts of 324 jobs earning $13.3 million in payroll, contributing $19.3 million in value added, and generating a total economic impact (output) of $29.2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152 jobs earning $7.8 million in payroll, contributing $14.1 million in value added, and generating a total economic impact (output) of $25.5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Crystal River</a:t>
            </a:r>
            <a:r>
              <a:rPr lang="en-US" dirty="0"/>
              <a:t> – </a:t>
            </a:r>
            <a:r>
              <a:rPr lang="en-US" b="0" dirty="0"/>
              <a:t>Captain Tom Davis Field.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7 created 278,815 jobs earning $16.3 billion in payroll, contributed $24.3 billion in value added, and generated a total economic impact (output) of $48.2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41655236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70.jp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Crystal River – Captain Tom Davis Field</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43408D7B-B205-4921-9B20-6B83C6814EF5}"/>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597616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061221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716515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Crystal River-Captain Tom Davis Field’s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48" r="384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521647"/>
            <a:ext cx="10515600" cy="1325563"/>
          </a:xfrm>
        </p:spPr>
        <p:txBody>
          <a:bodyPr/>
          <a:lstStyle/>
          <a:p>
            <a:r>
              <a:rPr lang="en-US" dirty="0"/>
              <a:t>TOTAL Crystal River – Captain Tom</a:t>
            </a:r>
            <a:br>
              <a:rPr lang="en-US" dirty="0"/>
            </a:br>
            <a:r>
              <a:rPr lang="en-US" dirty="0"/>
              <a:t>Davis Field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$21.1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$33.4</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$54.7</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476</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GC">
            <a:hlinkClick r:id="" action="ppaction://media"/>
            <a:extLst>
              <a:ext uri="{FF2B5EF4-FFF2-40B4-BE49-F238E27FC236}">
                <a16:creationId xmlns:a16="http://schemas.microsoft.com/office/drawing/2014/main" id="{BEA716C4-D5DE-4CDB-B665-2A568A41BBE2}"/>
              </a:ext>
            </a:extLst>
          </p:cNvPr>
          <p:cNvPicPr>
            <a:picLocks noGrp="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3048" y="914400"/>
            <a:ext cx="12188952" cy="594360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557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15037287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1670967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567981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2801170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3151731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C44EAFD-E9FE-4B36-BD1C-3837C54049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A72CE4A4-CFF4-4A8A-9A57-E27365E5BBF2}"/>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7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$16.3</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$24.3</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$48.2</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278,815</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A11CA8C-7D8D-42C7-92DC-776CB52915C5}"/>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1746351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3015</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Crystal River – Captain Tom Davis Field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Crystal River-Captain Tom Davis Field’s Total Economic Impact</vt:lpstr>
      <vt:lpstr>On-Airport Impacts</vt:lpstr>
      <vt:lpstr>Visitor Spending Impacts (Off-Airport)</vt:lpstr>
      <vt:lpstr>Airport Economic Impact Results</vt:lpstr>
      <vt:lpstr>TOTAL Crystal River – Captain Tom Davis Field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7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6</cp:revision>
  <cp:lastPrinted>2022-08-15T20:19:31Z</cp:lastPrinted>
  <dcterms:created xsi:type="dcterms:W3CDTF">2021-10-14T00:15:48Z</dcterms:created>
  <dcterms:modified xsi:type="dcterms:W3CDTF">2022-12-07T20:52:53Z</dcterms:modified>
</cp:coreProperties>
</file>