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309" r:id="rId15"/>
    <p:sldId id="303" r:id="rId16"/>
    <p:sldId id="262" r:id="rId17"/>
    <p:sldId id="310" r:id="rId18"/>
    <p:sldId id="311" r:id="rId19"/>
    <p:sldId id="312" r:id="rId20"/>
    <p:sldId id="313" r:id="rId21"/>
    <p:sldId id="298" r:id="rId22"/>
    <p:sldId id="280" r:id="rId2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057B9C-2450-4937-B594-227CD296E31E}" v="1" dt="2022-12-07T21:19:15.26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630" autoAdjust="0"/>
  </p:normalViewPr>
  <p:slideViewPr>
    <p:cSldViewPr snapToGrid="0">
      <p:cViewPr varScale="1">
        <p:scale>
          <a:sx n="81" d="100"/>
          <a:sy n="81" d="100"/>
        </p:scale>
        <p:origin x="1638"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mons, Zach" userId="3a5217f5-eaac-4f0f-b23c-aa59983becee" providerId="ADAL" clId="{15E953A2-5EA2-46CB-A3E2-455D76661B56}"/>
    <pc:docChg chg="modSld">
      <pc:chgData name="Simons, Zach" userId="3a5217f5-eaac-4f0f-b23c-aa59983becee" providerId="ADAL" clId="{15E953A2-5EA2-46CB-A3E2-455D76661B56}" dt="2022-11-03T18:40:28.284" v="1" actId="20577"/>
      <pc:docMkLst>
        <pc:docMk/>
      </pc:docMkLst>
      <pc:sldChg chg="modNotesTx">
        <pc:chgData name="Simons, Zach" userId="3a5217f5-eaac-4f0f-b23c-aa59983becee" providerId="ADAL" clId="{15E953A2-5EA2-46CB-A3E2-455D76661B56}" dt="2022-11-03T18:40:28.284" v="1" actId="20577"/>
        <pc:sldMkLst>
          <pc:docMk/>
          <pc:sldMk cId="65851916" sldId="278"/>
        </pc:sldMkLst>
      </pc:sldChg>
    </pc:docChg>
  </pc:docChgLst>
  <pc:docChgLst>
    <pc:chgData name="Cicone, Laura" userId="d60addc7-6562-4f44-a0de-68d71e52773b" providerId="ADAL" clId="{7632DDAD-F9ED-448D-A903-32504081CAA7}"/>
    <pc:docChg chg="addSld delSld modSld">
      <pc:chgData name="Cicone, Laura" userId="d60addc7-6562-4f44-a0de-68d71e52773b" providerId="ADAL" clId="{7632DDAD-F9ED-448D-A903-32504081CAA7}" dt="2022-11-15T21:42:15.766" v="260" actId="47"/>
      <pc:docMkLst>
        <pc:docMk/>
      </pc:docMkLst>
      <pc:sldChg chg="modSp mod">
        <pc:chgData name="Cicone, Laura" userId="d60addc7-6562-4f44-a0de-68d71e52773b" providerId="ADAL" clId="{7632DDAD-F9ED-448D-A903-32504081CAA7}" dt="2022-10-19T18:15:04.128" v="0"/>
        <pc:sldMkLst>
          <pc:docMk/>
          <pc:sldMk cId="1711352330" sldId="256"/>
        </pc:sldMkLst>
        <pc:spChg chg="mod">
          <ac:chgData name="Cicone, Laura" userId="d60addc7-6562-4f44-a0de-68d71e52773b" providerId="ADAL" clId="{7632DDAD-F9ED-448D-A903-32504081CAA7}" dt="2022-10-19T18:15:04.128" v="0"/>
          <ac:spMkLst>
            <pc:docMk/>
            <pc:sldMk cId="1711352330" sldId="256"/>
            <ac:spMk id="3" creationId="{931932A1-7454-4B78-B394-3713697727FA}"/>
          </ac:spMkLst>
        </pc:spChg>
      </pc:sldChg>
      <pc:sldChg chg="del">
        <pc:chgData name="Cicone, Laura" userId="d60addc7-6562-4f44-a0de-68d71e52773b" providerId="ADAL" clId="{7632DDAD-F9ED-448D-A903-32504081CAA7}" dt="2022-10-25T16:40:12.903" v="250" actId="47"/>
        <pc:sldMkLst>
          <pc:docMk/>
          <pc:sldMk cId="4081035233" sldId="259"/>
        </pc:sldMkLst>
      </pc:sldChg>
      <pc:sldChg chg="del">
        <pc:chgData name="Cicone, Laura" userId="d60addc7-6562-4f44-a0de-68d71e52773b" providerId="ADAL" clId="{7632DDAD-F9ED-448D-A903-32504081CAA7}" dt="2022-11-15T21:42:15.766" v="260" actId="47"/>
        <pc:sldMkLst>
          <pc:docMk/>
          <pc:sldMk cId="3476258832" sldId="266"/>
        </pc:sldMkLst>
      </pc:sldChg>
      <pc:sldChg chg="modNotesTx">
        <pc:chgData name="Cicone, Laura" userId="d60addc7-6562-4f44-a0de-68d71e52773b" providerId="ADAL" clId="{7632DDAD-F9ED-448D-A903-32504081CAA7}" dt="2022-10-19T18:15:22.240" v="19" actId="20577"/>
        <pc:sldMkLst>
          <pc:docMk/>
          <pc:sldMk cId="412258708" sldId="270"/>
        </pc:sldMkLst>
      </pc:sldChg>
      <pc:sldChg chg="modSp mod modNotesTx">
        <pc:chgData name="Cicone, Laura" userId="d60addc7-6562-4f44-a0de-68d71e52773b" providerId="ADAL" clId="{7632DDAD-F9ED-448D-A903-32504081CAA7}" dt="2022-10-19T18:20:35.337" v="245" actId="20577"/>
        <pc:sldMkLst>
          <pc:docMk/>
          <pc:sldMk cId="3380238284" sldId="273"/>
        </pc:sldMkLst>
        <pc:spChg chg="mod">
          <ac:chgData name="Cicone, Laura" userId="d60addc7-6562-4f44-a0de-68d71e52773b" providerId="ADAL" clId="{7632DDAD-F9ED-448D-A903-32504081CAA7}" dt="2022-10-19T18:20:31.309" v="242" actId="20577"/>
          <ac:spMkLst>
            <pc:docMk/>
            <pc:sldMk cId="3380238284" sldId="273"/>
            <ac:spMk id="4" creationId="{A3560EF0-DF41-40A6-889B-45B12E8526AE}"/>
          </ac:spMkLst>
        </pc:spChg>
      </pc:sldChg>
      <pc:sldChg chg="del">
        <pc:chgData name="Cicone, Laura" userId="d60addc7-6562-4f44-a0de-68d71e52773b" providerId="ADAL" clId="{7632DDAD-F9ED-448D-A903-32504081CAA7}" dt="2022-11-15T21:42:15.766" v="260" actId="47"/>
        <pc:sldMkLst>
          <pc:docMk/>
          <pc:sldMk cId="1102559366" sldId="274"/>
        </pc:sldMkLst>
      </pc:sldChg>
      <pc:sldChg chg="del">
        <pc:chgData name="Cicone, Laura" userId="d60addc7-6562-4f44-a0de-68d71e52773b" providerId="ADAL" clId="{7632DDAD-F9ED-448D-A903-32504081CAA7}" dt="2022-10-19T18:20:42.740" v="246" actId="2696"/>
        <pc:sldMkLst>
          <pc:docMk/>
          <pc:sldMk cId="3015444443" sldId="277"/>
        </pc:sldMkLst>
      </pc:sldChg>
      <pc:sldChg chg="modSp mod modNotesTx">
        <pc:chgData name="Cicone, Laura" userId="d60addc7-6562-4f44-a0de-68d71e52773b" providerId="ADAL" clId="{7632DDAD-F9ED-448D-A903-32504081CAA7}" dt="2022-10-19T18:20:25.544" v="240" actId="20577"/>
        <pc:sldMkLst>
          <pc:docMk/>
          <pc:sldMk cId="65851916" sldId="278"/>
        </pc:sldMkLst>
        <pc:spChg chg="mod">
          <ac:chgData name="Cicone, Laura" userId="d60addc7-6562-4f44-a0de-68d71e52773b" providerId="ADAL" clId="{7632DDAD-F9ED-448D-A903-32504081CAA7}" dt="2022-10-19T18:15:42.210" v="21" actId="20577"/>
          <ac:spMkLst>
            <pc:docMk/>
            <pc:sldMk cId="65851916" sldId="278"/>
            <ac:spMk id="4" creationId="{46BE5F69-E9BC-41C7-BF6B-EB4B224032B2}"/>
          </ac:spMkLst>
        </pc:spChg>
        <pc:spChg chg="mod">
          <ac:chgData name="Cicone, Laura" userId="d60addc7-6562-4f44-a0de-68d71e52773b" providerId="ADAL" clId="{7632DDAD-F9ED-448D-A903-32504081CAA7}" dt="2022-10-19T18:18:41.080" v="51" actId="20577"/>
          <ac:spMkLst>
            <pc:docMk/>
            <pc:sldMk cId="65851916" sldId="278"/>
            <ac:spMk id="27" creationId="{1CF04D93-3E9C-4C93-BD11-1AB334ECA8EC}"/>
          </ac:spMkLst>
        </pc:spChg>
        <pc:spChg chg="mod">
          <ac:chgData name="Cicone, Laura" userId="d60addc7-6562-4f44-a0de-68d71e52773b" providerId="ADAL" clId="{7632DDAD-F9ED-448D-A903-32504081CAA7}" dt="2022-10-19T18:18:49.240" v="67" actId="20577"/>
          <ac:spMkLst>
            <pc:docMk/>
            <pc:sldMk cId="65851916" sldId="278"/>
            <ac:spMk id="28" creationId="{4A74CDCB-94E0-4602-A364-BEBAB933C949}"/>
          </ac:spMkLst>
        </pc:spChg>
        <pc:spChg chg="mod">
          <ac:chgData name="Cicone, Laura" userId="d60addc7-6562-4f44-a0de-68d71e52773b" providerId="ADAL" clId="{7632DDAD-F9ED-448D-A903-32504081CAA7}" dt="2022-10-19T18:18:55.880" v="80" actId="20577"/>
          <ac:spMkLst>
            <pc:docMk/>
            <pc:sldMk cId="65851916" sldId="278"/>
            <ac:spMk id="29" creationId="{C1505505-BB78-40E3-B8B6-4C8BE22EB53C}"/>
          </ac:spMkLst>
        </pc:spChg>
        <pc:spChg chg="mod">
          <ac:chgData name="Cicone, Laura" userId="d60addc7-6562-4f44-a0de-68d71e52773b" providerId="ADAL" clId="{7632DDAD-F9ED-448D-A903-32504081CAA7}" dt="2022-10-19T18:18:31.339" v="32" actId="20577"/>
          <ac:spMkLst>
            <pc:docMk/>
            <pc:sldMk cId="65851916" sldId="278"/>
            <ac:spMk id="34" creationId="{37703234-D993-4C43-91A3-E55AA7BD1D32}"/>
          </ac:spMkLst>
        </pc:spChg>
        <pc:picChg chg="mod">
          <ac:chgData name="Cicone, Laura" userId="d60addc7-6562-4f44-a0de-68d71e52773b" providerId="ADAL" clId="{7632DDAD-F9ED-448D-A903-32504081CAA7}" dt="2022-10-19T18:18:25.188" v="28" actId="14826"/>
          <ac:picMkLst>
            <pc:docMk/>
            <pc:sldMk cId="65851916" sldId="278"/>
            <ac:picMk id="23" creationId="{AE1DD9CA-8F8E-43F8-AB52-DC6B3C9FD08B}"/>
          </ac:picMkLst>
        </pc:picChg>
        <pc:picChg chg="mod">
          <ac:chgData name="Cicone, Laura" userId="d60addc7-6562-4f44-a0de-68d71e52773b" providerId="ADAL" clId="{7632DDAD-F9ED-448D-A903-32504081CAA7}" dt="2022-10-19T18:18:16.798" v="27" actId="14826"/>
          <ac:picMkLst>
            <pc:docMk/>
            <pc:sldMk cId="65851916" sldId="278"/>
            <ac:picMk id="25" creationId="{7133D1E7-FA07-44D0-9EB0-EA49F78B8931}"/>
          </ac:picMkLst>
        </pc:picChg>
      </pc:sldChg>
      <pc:sldChg chg="del modNotesTx">
        <pc:chgData name="Cicone, Laura" userId="d60addc7-6562-4f44-a0de-68d71e52773b" providerId="ADAL" clId="{7632DDAD-F9ED-448D-A903-32504081CAA7}" dt="2022-11-15T21:41:22.395" v="253" actId="47"/>
        <pc:sldMkLst>
          <pc:docMk/>
          <pc:sldMk cId="3393598430" sldId="286"/>
        </pc:sldMkLst>
      </pc:sldChg>
      <pc:sldChg chg="del">
        <pc:chgData name="Cicone, Laura" userId="d60addc7-6562-4f44-a0de-68d71e52773b" providerId="ADAL" clId="{7632DDAD-F9ED-448D-A903-32504081CAA7}" dt="2022-11-15T21:42:15.766" v="260" actId="47"/>
        <pc:sldMkLst>
          <pc:docMk/>
          <pc:sldMk cId="232077404" sldId="288"/>
        </pc:sldMkLst>
      </pc:sldChg>
      <pc:sldChg chg="del">
        <pc:chgData name="Cicone, Laura" userId="d60addc7-6562-4f44-a0de-68d71e52773b" providerId="ADAL" clId="{7632DDAD-F9ED-448D-A903-32504081CAA7}" dt="2022-11-15T21:42:15.766" v="260" actId="47"/>
        <pc:sldMkLst>
          <pc:docMk/>
          <pc:sldMk cId="536406714" sldId="289"/>
        </pc:sldMkLst>
      </pc:sldChg>
      <pc:sldChg chg="del">
        <pc:chgData name="Cicone, Laura" userId="d60addc7-6562-4f44-a0de-68d71e52773b" providerId="ADAL" clId="{7632DDAD-F9ED-448D-A903-32504081CAA7}" dt="2022-10-19T18:20:42.740" v="246" actId="2696"/>
        <pc:sldMkLst>
          <pc:docMk/>
          <pc:sldMk cId="848908219" sldId="295"/>
        </pc:sldMkLst>
      </pc:sldChg>
      <pc:sldChg chg="del">
        <pc:chgData name="Cicone, Laura" userId="d60addc7-6562-4f44-a0de-68d71e52773b" providerId="ADAL" clId="{7632DDAD-F9ED-448D-A903-32504081CAA7}" dt="2022-10-19T18:20:42.740" v="246" actId="2696"/>
        <pc:sldMkLst>
          <pc:docMk/>
          <pc:sldMk cId="2857163895" sldId="296"/>
        </pc:sldMkLst>
      </pc:sldChg>
      <pc:sldChg chg="del">
        <pc:chgData name="Cicone, Laura" userId="d60addc7-6562-4f44-a0de-68d71e52773b" providerId="ADAL" clId="{7632DDAD-F9ED-448D-A903-32504081CAA7}" dt="2022-10-19T18:20:47.093" v="247" actId="2696"/>
        <pc:sldMkLst>
          <pc:docMk/>
          <pc:sldMk cId="2730844521" sldId="297"/>
        </pc:sldMkLst>
      </pc:sldChg>
      <pc:sldChg chg="modSp">
        <pc:chgData name="Cicone, Laura" userId="d60addc7-6562-4f44-a0de-68d71e52773b" providerId="ADAL" clId="{7632DDAD-F9ED-448D-A903-32504081CAA7}" dt="2022-10-19T18:20:56.561" v="248" actId="14826"/>
        <pc:sldMkLst>
          <pc:docMk/>
          <pc:sldMk cId="1909763988" sldId="298"/>
        </pc:sldMkLst>
        <pc:picChg chg="mod">
          <ac:chgData name="Cicone, Laura" userId="d60addc7-6562-4f44-a0de-68d71e52773b" providerId="ADAL" clId="{7632DDAD-F9ED-448D-A903-32504081CAA7}" dt="2022-10-19T18:20:56.561" v="248" actId="14826"/>
          <ac:picMkLst>
            <pc:docMk/>
            <pc:sldMk cId="1909763988" sldId="298"/>
            <ac:picMk id="24" creationId="{3BD51F35-8B81-454E-A67B-DA3B94172627}"/>
          </ac:picMkLst>
        </pc:picChg>
      </pc:sldChg>
      <pc:sldChg chg="del">
        <pc:chgData name="Cicone, Laura" userId="d60addc7-6562-4f44-a0de-68d71e52773b" providerId="ADAL" clId="{7632DDAD-F9ED-448D-A903-32504081CAA7}" dt="2022-10-19T18:20:47.093" v="247" actId="2696"/>
        <pc:sldMkLst>
          <pc:docMk/>
          <pc:sldMk cId="3656542971" sldId="299"/>
        </pc:sldMkLst>
      </pc:sldChg>
      <pc:sldChg chg="del">
        <pc:chgData name="Cicone, Laura" userId="d60addc7-6562-4f44-a0de-68d71e52773b" providerId="ADAL" clId="{7632DDAD-F9ED-448D-A903-32504081CAA7}" dt="2022-10-19T18:20:47.093" v="247" actId="2696"/>
        <pc:sldMkLst>
          <pc:docMk/>
          <pc:sldMk cId="1174635175" sldId="300"/>
        </pc:sldMkLst>
      </pc:sldChg>
      <pc:sldChg chg="del">
        <pc:chgData name="Cicone, Laura" userId="d60addc7-6562-4f44-a0de-68d71e52773b" providerId="ADAL" clId="{7632DDAD-F9ED-448D-A903-32504081CAA7}" dt="2022-11-15T21:42:00.250" v="258" actId="47"/>
        <pc:sldMkLst>
          <pc:docMk/>
          <pc:sldMk cId="291782386" sldId="301"/>
        </pc:sldMkLst>
      </pc:sldChg>
      <pc:sldChg chg="del">
        <pc:chgData name="Cicone, Laura" userId="d60addc7-6562-4f44-a0de-68d71e52773b" providerId="ADAL" clId="{7632DDAD-F9ED-448D-A903-32504081CAA7}" dt="2022-11-15T21:40:35.596" v="252" actId="47"/>
        <pc:sldMkLst>
          <pc:docMk/>
          <pc:sldMk cId="1875973025" sldId="304"/>
        </pc:sldMkLst>
      </pc:sldChg>
      <pc:sldChg chg="add">
        <pc:chgData name="Cicone, Laura" userId="d60addc7-6562-4f44-a0de-68d71e52773b" providerId="ADAL" clId="{7632DDAD-F9ED-448D-A903-32504081CAA7}" dt="2022-10-25T16:40:10.244" v="249"/>
        <pc:sldMkLst>
          <pc:docMk/>
          <pc:sldMk cId="1631805373" sldId="306"/>
        </pc:sldMkLst>
      </pc:sldChg>
      <pc:sldChg chg="del">
        <pc:chgData name="Cicone, Laura" userId="d60addc7-6562-4f44-a0de-68d71e52773b" providerId="ADAL" clId="{7632DDAD-F9ED-448D-A903-32504081CAA7}" dt="2022-11-15T21:40:29.018" v="251"/>
        <pc:sldMkLst>
          <pc:docMk/>
          <pc:sldMk cId="4196317877" sldId="307"/>
        </pc:sldMkLst>
      </pc:sldChg>
      <pc:sldChg chg="modNotesTx">
        <pc:chgData name="Cicone, Laura" userId="d60addc7-6562-4f44-a0de-68d71e52773b" providerId="ADAL" clId="{7632DDAD-F9ED-448D-A903-32504081CAA7}" dt="2022-11-15T21:41:30.209" v="257" actId="20577"/>
        <pc:sldMkLst>
          <pc:docMk/>
          <pc:sldMk cId="1189377903" sldId="308"/>
        </pc:sldMkLst>
      </pc:sldChg>
      <pc:sldChg chg="del">
        <pc:chgData name="Cicone, Laura" userId="d60addc7-6562-4f44-a0de-68d71e52773b" providerId="ADAL" clId="{7632DDAD-F9ED-448D-A903-32504081CAA7}" dt="2022-11-15T21:42:10.491" v="259"/>
        <pc:sldMkLst>
          <pc:docMk/>
          <pc:sldMk cId="1331088377" sldId="310"/>
        </pc:sldMkLst>
      </pc:sldChg>
      <pc:sldChg chg="del">
        <pc:chgData name="Cicone, Laura" userId="d60addc7-6562-4f44-a0de-68d71e52773b" providerId="ADAL" clId="{7632DDAD-F9ED-448D-A903-32504081CAA7}" dt="2022-11-15T21:42:10.491" v="259"/>
        <pc:sldMkLst>
          <pc:docMk/>
          <pc:sldMk cId="1609571285" sldId="311"/>
        </pc:sldMkLst>
      </pc:sldChg>
      <pc:sldChg chg="del">
        <pc:chgData name="Cicone, Laura" userId="d60addc7-6562-4f44-a0de-68d71e52773b" providerId="ADAL" clId="{7632DDAD-F9ED-448D-A903-32504081CAA7}" dt="2022-11-15T21:42:10.491" v="259"/>
        <pc:sldMkLst>
          <pc:docMk/>
          <pc:sldMk cId="935198552" sldId="312"/>
        </pc:sldMkLst>
      </pc:sldChg>
      <pc:sldChg chg="del">
        <pc:chgData name="Cicone, Laura" userId="d60addc7-6562-4f44-a0de-68d71e52773b" providerId="ADAL" clId="{7632DDAD-F9ED-448D-A903-32504081CAA7}" dt="2022-11-15T21:42:10.491" v="259"/>
        <pc:sldMkLst>
          <pc:docMk/>
          <pc:sldMk cId="3109616068" sldId="313"/>
        </pc:sldMkLst>
      </pc:sldChg>
    </pc:docChg>
  </pc:docChgLst>
  <pc:docChgLst>
    <pc:chgData name="Robinson, Jennifer" userId="565b6b42-ad9f-4b87-991b-4061de8dfafc" providerId="ADAL" clId="{0183D13B-9289-40B0-8C06-F7BD39C0CBB6}"/>
    <pc:docChg chg="modSld">
      <pc:chgData name="Robinson, Jennifer" userId="565b6b42-ad9f-4b87-991b-4061de8dfafc" providerId="ADAL" clId="{0183D13B-9289-40B0-8C06-F7BD39C0CBB6}" dt="2022-11-08T19:49:14.221" v="3" actId="255"/>
      <pc:docMkLst>
        <pc:docMk/>
      </pc:docMkLst>
      <pc:sldChg chg="modSp mod">
        <pc:chgData name="Robinson, Jennifer" userId="565b6b42-ad9f-4b87-991b-4061de8dfafc" providerId="ADAL" clId="{0183D13B-9289-40B0-8C06-F7BD39C0CBB6}" dt="2022-11-08T19:48:55.540" v="2" actId="18131"/>
        <pc:sldMkLst>
          <pc:docMk/>
          <pc:sldMk cId="65851916" sldId="278"/>
        </pc:sldMkLst>
        <pc:picChg chg="mod modCrop">
          <ac:chgData name="Robinson, Jennifer" userId="565b6b42-ad9f-4b87-991b-4061de8dfafc" providerId="ADAL" clId="{0183D13B-9289-40B0-8C06-F7BD39C0CBB6}" dt="2022-11-08T19:48:55.540" v="2" actId="18131"/>
          <ac:picMkLst>
            <pc:docMk/>
            <pc:sldMk cId="65851916" sldId="278"/>
            <ac:picMk id="23" creationId="{AE1DD9CA-8F8E-43F8-AB52-DC6B3C9FD08B}"/>
          </ac:picMkLst>
        </pc:picChg>
      </pc:sldChg>
      <pc:sldChg chg="modSp mod">
        <pc:chgData name="Robinson, Jennifer" userId="565b6b42-ad9f-4b87-991b-4061de8dfafc" providerId="ADAL" clId="{0183D13B-9289-40B0-8C06-F7BD39C0CBB6}" dt="2022-11-08T19:49:14.221" v="3" actId="255"/>
        <pc:sldMkLst>
          <pc:docMk/>
          <pc:sldMk cId="1909763988" sldId="298"/>
        </pc:sldMkLst>
        <pc:spChg chg="mod">
          <ac:chgData name="Robinson, Jennifer" userId="565b6b42-ad9f-4b87-991b-4061de8dfafc" providerId="ADAL" clId="{0183D13B-9289-40B0-8C06-F7BD39C0CBB6}" dt="2022-11-08T19:49:14.221" v="3" actId="255"/>
          <ac:spMkLst>
            <pc:docMk/>
            <pc:sldMk cId="1909763988" sldId="298"/>
            <ac:spMk id="34" creationId="{49BEB672-5087-49D5-925B-410D7FCB2E0D}"/>
          </ac:spMkLst>
        </pc:spChg>
      </pc:sldChg>
      <pc:sldChg chg="modSp mod">
        <pc:chgData name="Robinson, Jennifer" userId="565b6b42-ad9f-4b87-991b-4061de8dfafc" providerId="ADAL" clId="{0183D13B-9289-40B0-8C06-F7BD39C0CBB6}" dt="2022-11-08T19:48:23.131" v="1" actId="20577"/>
        <pc:sldMkLst>
          <pc:docMk/>
          <pc:sldMk cId="1002511331" sldId="302"/>
        </pc:sldMkLst>
        <pc:spChg chg="mod">
          <ac:chgData name="Robinson, Jennifer" userId="565b6b42-ad9f-4b87-991b-4061de8dfafc" providerId="ADAL" clId="{0183D13B-9289-40B0-8C06-F7BD39C0CBB6}" dt="2022-11-08T19:48:23.131" v="1" actId="20577"/>
          <ac:spMkLst>
            <pc:docMk/>
            <pc:sldMk cId="1002511331" sldId="302"/>
            <ac:spMk id="4" creationId="{46BE5F69-E9BC-41C7-BF6B-EB4B224032B2}"/>
          </ac:spMkLst>
        </pc:spChg>
      </pc:sldChg>
    </pc:docChg>
  </pc:docChgLst>
  <pc:docChgLst>
    <pc:chgData name="Sheth, Rohan" userId="0b6da9f0-4e13-4f6a-80ee-55c9a7700dcb" providerId="ADAL" clId="{97057B9C-2450-4937-B594-227CD296E31E}"/>
    <pc:docChg chg="undo custSel delSld modSld">
      <pc:chgData name="Sheth, Rohan" userId="0b6da9f0-4e13-4f6a-80ee-55c9a7700dcb" providerId="ADAL" clId="{97057B9C-2450-4937-B594-227CD296E31E}" dt="2022-12-07T21:19:15.265" v="178"/>
      <pc:docMkLst>
        <pc:docMk/>
      </pc:docMkLst>
      <pc:sldChg chg="modNotesTx">
        <pc:chgData name="Sheth, Rohan" userId="0b6da9f0-4e13-4f6a-80ee-55c9a7700dcb" providerId="ADAL" clId="{97057B9C-2450-4937-B594-227CD296E31E}" dt="2022-11-07T20:26:04.949" v="17" actId="20577"/>
        <pc:sldMkLst>
          <pc:docMk/>
          <pc:sldMk cId="1711352330" sldId="256"/>
        </pc:sldMkLst>
      </pc:sldChg>
      <pc:sldChg chg="del">
        <pc:chgData name="Sheth, Rohan" userId="0b6da9f0-4e13-4f6a-80ee-55c9a7700dcb" providerId="ADAL" clId="{97057B9C-2450-4937-B594-227CD296E31E}" dt="2022-11-07T20:30:25.023" v="167" actId="47"/>
        <pc:sldMkLst>
          <pc:docMk/>
          <pc:sldMk cId="3380238284" sldId="273"/>
        </pc:sldMkLst>
      </pc:sldChg>
      <pc:sldChg chg="modNotesTx">
        <pc:chgData name="Sheth, Rohan" userId="0b6da9f0-4e13-4f6a-80ee-55c9a7700dcb" providerId="ADAL" clId="{97057B9C-2450-4937-B594-227CD296E31E}" dt="2022-11-07T20:30:44.152" v="173" actId="20577"/>
        <pc:sldMkLst>
          <pc:docMk/>
          <pc:sldMk cId="65851916" sldId="278"/>
        </pc:sldMkLst>
      </pc:sldChg>
      <pc:sldChg chg="modSp">
        <pc:chgData name="Sheth, Rohan" userId="0b6da9f0-4e13-4f6a-80ee-55c9a7700dcb" providerId="ADAL" clId="{97057B9C-2450-4937-B594-227CD296E31E}" dt="2022-10-20T14:00:34.139" v="8" actId="14826"/>
        <pc:sldMkLst>
          <pc:docMk/>
          <pc:sldMk cId="1909763988" sldId="298"/>
        </pc:sldMkLst>
        <pc:picChg chg="mod">
          <ac:chgData name="Sheth, Rohan" userId="0b6da9f0-4e13-4f6a-80ee-55c9a7700dcb" providerId="ADAL" clId="{97057B9C-2450-4937-B594-227CD296E31E}" dt="2022-10-20T14:00:34.139" v="8" actId="14826"/>
          <ac:picMkLst>
            <pc:docMk/>
            <pc:sldMk cId="1909763988" sldId="298"/>
            <ac:picMk id="24" creationId="{3BD51F35-8B81-454E-A67B-DA3B94172627}"/>
          </ac:picMkLst>
        </pc:picChg>
      </pc:sldChg>
      <pc:sldChg chg="modSp mod">
        <pc:chgData name="Sheth, Rohan" userId="0b6da9f0-4e13-4f6a-80ee-55c9a7700dcb" providerId="ADAL" clId="{97057B9C-2450-4937-B594-227CD296E31E}" dt="2022-10-20T13:58:31.975" v="2"/>
        <pc:sldMkLst>
          <pc:docMk/>
          <pc:sldMk cId="1002511331" sldId="302"/>
        </pc:sldMkLst>
        <pc:spChg chg="mod">
          <ac:chgData name="Sheth, Rohan" userId="0b6da9f0-4e13-4f6a-80ee-55c9a7700dcb" providerId="ADAL" clId="{97057B9C-2450-4937-B594-227CD296E31E}" dt="2022-10-20T13:58:31.975" v="2"/>
          <ac:spMkLst>
            <pc:docMk/>
            <pc:sldMk cId="1002511331" sldId="302"/>
            <ac:spMk id="4" creationId="{46BE5F69-E9BC-41C7-BF6B-EB4B224032B2}"/>
          </ac:spMkLst>
        </pc:spChg>
      </pc:sldChg>
      <pc:sldChg chg="addSp delSp modSp mod">
        <pc:chgData name="Sheth, Rohan" userId="0b6da9f0-4e13-4f6a-80ee-55c9a7700dcb" providerId="ADAL" clId="{97057B9C-2450-4937-B594-227CD296E31E}" dt="2022-12-07T21:19:15.265" v="178"/>
        <pc:sldMkLst>
          <pc:docMk/>
          <pc:sldMk cId="1631805373" sldId="306"/>
        </pc:sldMkLst>
        <pc:picChg chg="del">
          <ac:chgData name="Sheth, Rohan" userId="0b6da9f0-4e13-4f6a-80ee-55c9a7700dcb" providerId="ADAL" clId="{97057B9C-2450-4937-B594-227CD296E31E}" dt="2022-12-07T21:19:14.887" v="177" actId="478"/>
          <ac:picMkLst>
            <pc:docMk/>
            <pc:sldMk cId="1631805373" sldId="306"/>
            <ac:picMk id="3" creationId="{D82025A8-C9E6-4796-9C09-8C2D1EE75679}"/>
          </ac:picMkLst>
        </pc:picChg>
        <pc:picChg chg="add mod">
          <ac:chgData name="Sheth, Rohan" userId="0b6da9f0-4e13-4f6a-80ee-55c9a7700dcb" providerId="ADAL" clId="{97057B9C-2450-4937-B594-227CD296E31E}" dt="2022-12-07T21:19:15.265" v="178"/>
          <ac:picMkLst>
            <pc:docMk/>
            <pc:sldMk cId="1631805373" sldId="306"/>
            <ac:picMk id="11" creationId="{B4275D33-1F13-41CA-8838-577AA4EF829F}"/>
          </ac:picMkLst>
        </pc:picChg>
      </pc:sldChg>
      <pc:sldChg chg="modNotesTx">
        <pc:chgData name="Sheth, Rohan" userId="0b6da9f0-4e13-4f6a-80ee-55c9a7700dcb" providerId="ADAL" clId="{97057B9C-2450-4937-B594-227CD296E31E}" dt="2022-11-16T21:06:33.486" v="176"/>
        <pc:sldMkLst>
          <pc:docMk/>
          <pc:sldMk cId="1456181052" sldId="311"/>
        </pc:sldMkLst>
      </pc:sldChg>
      <pc:sldChg chg="modNotesTx">
        <pc:chgData name="Sheth, Rohan" userId="0b6da9f0-4e13-4f6a-80ee-55c9a7700dcb" providerId="ADAL" clId="{97057B9C-2450-4937-B594-227CD296E31E}" dt="2022-11-16T21:06:30.557" v="175"/>
        <pc:sldMkLst>
          <pc:docMk/>
          <pc:sldMk cId="142537009" sldId="31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New Hibiscus Airpark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New Hibiscus Airpark,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New Hibiscus Airpark created 1 jobs earning $41 thousand in payroll, contributed $69 thousand in value added, and generated a total economic impact (output) of $128 thousand.</a:t>
            </a:r>
          </a:p>
          <a:p>
            <a:endParaRPr lang="en-US"/>
          </a:p>
          <a:p>
            <a:r>
              <a:rPr lang="en-US"/>
              <a:t>This includes direct impacts of 1 jobs earning $23 thousand in payroll, contributing $36 thousand in value added, and generating a total economic impact (output) of $67 thousand.</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0 jobs earning $18 thousand in payroll, contributing $33 thousand in value added, and generating a total economic impact (output) of $61 thousand.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image" Target="../media/image12.png"/><Relationship Id="rId7" Type="http://schemas.openxmlformats.org/officeDocument/2006/relationships/image" Target="../media/image78.sv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77.png"/><Relationship Id="rId11" Type="http://schemas.openxmlformats.org/officeDocument/2006/relationships/image" Target="../media/image82.svg"/><Relationship Id="rId5" Type="http://schemas.openxmlformats.org/officeDocument/2006/relationships/image" Target="../media/image76.png"/><Relationship Id="rId10" Type="http://schemas.openxmlformats.org/officeDocument/2006/relationships/image" Target="../media/image81.png"/><Relationship Id="rId4" Type="http://schemas.openxmlformats.org/officeDocument/2006/relationships/image" Target="../media/image75.svg"/><Relationship Id="rId9" Type="http://schemas.openxmlformats.org/officeDocument/2006/relationships/image" Target="../media/image80.svg"/></Relationships>
</file>

<file path=ppt/slides/_rels/slide1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1.svg"/><Relationship Id="rId3" Type="http://schemas.openxmlformats.org/officeDocument/2006/relationships/image" Target="../media/image83.jpeg"/><Relationship Id="rId7" Type="http://schemas.openxmlformats.org/officeDocument/2006/relationships/image" Target="../media/image87.png"/><Relationship Id="rId12" Type="http://schemas.openxmlformats.org/officeDocument/2006/relationships/image" Target="../media/image9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6.jpeg"/><Relationship Id="rId11" Type="http://schemas.openxmlformats.org/officeDocument/2006/relationships/image" Target="../media/image89.svg"/><Relationship Id="rId5" Type="http://schemas.openxmlformats.org/officeDocument/2006/relationships/image" Target="../media/image85.svg"/><Relationship Id="rId10" Type="http://schemas.openxmlformats.org/officeDocument/2006/relationships/image" Target="../media/image88.png"/><Relationship Id="rId4" Type="http://schemas.openxmlformats.org/officeDocument/2006/relationships/image" Target="../media/image84.png"/><Relationship Id="rId9" Type="http://schemas.openxmlformats.org/officeDocument/2006/relationships/image" Target="../media/image76.png"/></Relationships>
</file>

<file path=ppt/slides/_rels/slide19.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image" Target="../media/image81.png"/><Relationship Id="rId3" Type="http://schemas.openxmlformats.org/officeDocument/2006/relationships/image" Target="../media/image92.jpeg"/><Relationship Id="rId7" Type="http://schemas.openxmlformats.org/officeDocument/2006/relationships/image" Target="../media/image17.svg"/><Relationship Id="rId12" Type="http://schemas.openxmlformats.org/officeDocument/2006/relationships/image" Target="../media/image80.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5.png"/><Relationship Id="rId11" Type="http://schemas.openxmlformats.org/officeDocument/2006/relationships/image" Target="../media/image79.png"/><Relationship Id="rId5" Type="http://schemas.openxmlformats.org/officeDocument/2006/relationships/image" Target="../media/image94.jpeg"/><Relationship Id="rId10" Type="http://schemas.openxmlformats.org/officeDocument/2006/relationships/image" Target="../media/image78.svg"/><Relationship Id="rId4" Type="http://schemas.openxmlformats.org/officeDocument/2006/relationships/image" Target="../media/image93.jpeg"/><Relationship Id="rId9" Type="http://schemas.openxmlformats.org/officeDocument/2006/relationships/image" Target="../media/image77.png"/><Relationship Id="rId14" Type="http://schemas.openxmlformats.org/officeDocument/2006/relationships/image" Target="../media/image82.svg"/></Relationships>
</file>

<file path=ppt/slides/_rels/slide20.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101.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8.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0.png"/><Relationship Id="rId4" Type="http://schemas.openxmlformats.org/officeDocument/2006/relationships/image" Target="../media/image97.png"/><Relationship Id="rId9" Type="http://schemas.openxmlformats.org/officeDocument/2006/relationships/image" Target="../media/image67.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2.jpeg"/><Relationship Id="rId7" Type="http://schemas.openxmlformats.org/officeDocument/2006/relationships/image" Target="../media/image65.svg"/><Relationship Id="rId12" Type="http://schemas.openxmlformats.org/officeDocument/2006/relationships/image" Target="../media/image10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New Hibiscus Airpark</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B4275D33-1F13-41CA-8838-577AA4EF829F}"/>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6318053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774356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189377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New Hibiscus Airpark’s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New Hibiscus Airpark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$41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$69</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Thousand</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$128</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Thousand</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1</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2144" t="-217" r="41890" b="2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7519091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0921952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4561810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425370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5579181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$18.9</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$32.0</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$60.5</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969496"/>
          </a:xfrm>
          <a:prstGeom prst="rect">
            <a:avLst/>
          </a:prstGeom>
          <a:noFill/>
        </p:spPr>
        <p:txBody>
          <a:bodyPr wrap="square" rtlCol="0">
            <a:spAutoFit/>
          </a:bodyPr>
          <a:lstStyle/>
          <a:p>
            <a:pPr algn="ctr"/>
            <a:r>
              <a:rPr lang="en-US" sz="3200" b="1">
                <a:solidFill>
                  <a:schemeClr val="accent1"/>
                </a:solidFill>
                <a:latin typeface="Arial" panose="020B0604020202020204" pitchFamily="34" charset="0"/>
                <a:cs typeface="Arial" panose="020B0604020202020204" pitchFamily="34" charset="0"/>
              </a:rPr>
              <a:t>335,622</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9097639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2921</Words>
  <Application>Microsoft Office PowerPoint</Application>
  <PresentationFormat>Widescreen</PresentationFormat>
  <Paragraphs>182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Trebuchet MS</vt:lpstr>
      <vt:lpstr>Office Theme</vt:lpstr>
      <vt:lpstr>New Hibiscus Airpark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New Hibiscus Airpark’s Total Economic Impact</vt:lpstr>
      <vt:lpstr>On-Airport Impacts</vt:lpstr>
      <vt:lpstr>Visitor Spending Impacts (Off-Airport)</vt:lpstr>
      <vt:lpstr>Airport Economic Impact Results</vt:lpstr>
      <vt:lpstr>TOTAL New Hibiscus Airpark Impacts</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2022-12-07T21:19:17Z</dcterms:modified>
</cp:coreProperties>
</file>