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B8A18A-95AF-4AF1-9E8B-FB3DE50984D5}" v="1" dt="2022-12-07T21:04:21.6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546"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7T19:44:57.076" v="2049"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pc:chgData name="Filaroski, Taylor" userId="808e8b38-dcd7-4790-8255-e9ab0a59a131" providerId="ADAL" clId="{303389EA-0166-4992-B69F-5722D1A36DE1}" dt="2022-10-11T12:14:34.071" v="2001"/>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B8B8A18A-95AF-4AF1-9E8B-FB3DE50984D5}"/>
    <pc:docChg chg="undo custSel delSld modSld">
      <pc:chgData name="Sheth, Rohan" userId="0b6da9f0-4e13-4f6a-80ee-55c9a7700dcb" providerId="ADAL" clId="{B8B8A18A-95AF-4AF1-9E8B-FB3DE50984D5}" dt="2022-12-07T21:04:21.677" v="315"/>
      <pc:docMkLst>
        <pc:docMk/>
      </pc:docMkLst>
      <pc:sldChg chg="modSp mod modNotesTx">
        <pc:chgData name="Sheth, Rohan" userId="0b6da9f0-4e13-4f6a-80ee-55c9a7700dcb" providerId="ADAL" clId="{B8B8A18A-95AF-4AF1-9E8B-FB3DE50984D5}" dt="2022-10-31T17:54:06.638" v="298" actId="20577"/>
        <pc:sldMkLst>
          <pc:docMk/>
          <pc:sldMk cId="1711352330" sldId="256"/>
        </pc:sldMkLst>
        <pc:spChg chg="mod">
          <ac:chgData name="Sheth, Rohan" userId="0b6da9f0-4e13-4f6a-80ee-55c9a7700dcb" providerId="ADAL" clId="{B8B8A18A-95AF-4AF1-9E8B-FB3DE50984D5}" dt="2022-10-18T14:32:38.287" v="2"/>
          <ac:spMkLst>
            <pc:docMk/>
            <pc:sldMk cId="1711352330" sldId="256"/>
            <ac:spMk id="3" creationId="{931932A1-7454-4B78-B394-3713697727FA}"/>
          </ac:spMkLst>
        </pc:spChg>
      </pc:sldChg>
      <pc:sldChg chg="modNotesTx">
        <pc:chgData name="Sheth, Rohan" userId="0b6da9f0-4e13-4f6a-80ee-55c9a7700dcb" providerId="ADAL" clId="{B8B8A18A-95AF-4AF1-9E8B-FB3DE50984D5}" dt="2022-10-18T14:38:32.385" v="38" actId="20577"/>
        <pc:sldMkLst>
          <pc:docMk/>
          <pc:sldMk cId="412258708" sldId="270"/>
        </pc:sldMkLst>
      </pc:sldChg>
      <pc:sldChg chg="addSp delSp modSp mod delAnim modAnim modNotesTx">
        <pc:chgData name="Sheth, Rohan" userId="0b6da9f0-4e13-4f6a-80ee-55c9a7700dcb" providerId="ADAL" clId="{B8B8A18A-95AF-4AF1-9E8B-FB3DE50984D5}" dt="2022-10-31T17:59:46.250" v="309" actId="1076"/>
        <pc:sldMkLst>
          <pc:docMk/>
          <pc:sldMk cId="3380238284" sldId="273"/>
        </pc:sldMkLst>
        <pc:spChg chg="add del mod">
          <ac:chgData name="Sheth, Rohan" userId="0b6da9f0-4e13-4f6a-80ee-55c9a7700dcb" providerId="ADAL" clId="{B8B8A18A-95AF-4AF1-9E8B-FB3DE50984D5}" dt="2022-10-31T17:54:32.190" v="302" actId="478"/>
          <ac:spMkLst>
            <pc:docMk/>
            <pc:sldMk cId="3380238284" sldId="273"/>
            <ac:spMk id="3" creationId="{BD6579F2-6178-47E8-93DB-71D3BE0C8411}"/>
          </ac:spMkLst>
        </pc:spChg>
        <pc:spChg chg="del mod">
          <ac:chgData name="Sheth, Rohan" userId="0b6da9f0-4e13-4f6a-80ee-55c9a7700dcb" providerId="ADAL" clId="{B8B8A18A-95AF-4AF1-9E8B-FB3DE50984D5}" dt="2022-10-31T17:54:31.441" v="301" actId="478"/>
          <ac:spMkLst>
            <pc:docMk/>
            <pc:sldMk cId="3380238284" sldId="273"/>
            <ac:spMk id="4" creationId="{A3560EF0-DF41-40A6-889B-45B12E8526AE}"/>
          </ac:spMkLst>
        </pc:spChg>
        <pc:spChg chg="del">
          <ac:chgData name="Sheth, Rohan" userId="0b6da9f0-4e13-4f6a-80ee-55c9a7700dcb" providerId="ADAL" clId="{B8B8A18A-95AF-4AF1-9E8B-FB3DE50984D5}" dt="2022-10-31T17:54:33.375" v="303" actId="478"/>
          <ac:spMkLst>
            <pc:docMk/>
            <pc:sldMk cId="3380238284" sldId="273"/>
            <ac:spMk id="5" creationId="{586496FA-FBA1-4991-B52E-BEE6274D1B8E}"/>
          </ac:spMkLst>
        </pc:spChg>
        <pc:spChg chg="add del mod">
          <ac:chgData name="Sheth, Rohan" userId="0b6da9f0-4e13-4f6a-80ee-55c9a7700dcb" providerId="ADAL" clId="{B8B8A18A-95AF-4AF1-9E8B-FB3DE50984D5}" dt="2022-10-31T17:54:35.007" v="304" actId="478"/>
          <ac:spMkLst>
            <pc:docMk/>
            <pc:sldMk cId="3380238284" sldId="273"/>
            <ac:spMk id="7" creationId="{73465A4C-B427-494F-B76D-9270612EAD8C}"/>
          </ac:spMkLst>
        </pc:spChg>
        <pc:picChg chg="add del mod">
          <ac:chgData name="Sheth, Rohan" userId="0b6da9f0-4e13-4f6a-80ee-55c9a7700dcb" providerId="ADAL" clId="{B8B8A18A-95AF-4AF1-9E8B-FB3DE50984D5}" dt="2022-10-31T17:55:05.188" v="307" actId="478"/>
          <ac:picMkLst>
            <pc:docMk/>
            <pc:sldMk cId="3380238284" sldId="273"/>
            <ac:picMk id="8" creationId="{2361E7C7-EE30-438A-8C3C-00EC90765177}"/>
          </ac:picMkLst>
        </pc:picChg>
        <pc:picChg chg="add mod">
          <ac:chgData name="Sheth, Rohan" userId="0b6da9f0-4e13-4f6a-80ee-55c9a7700dcb" providerId="ADAL" clId="{B8B8A18A-95AF-4AF1-9E8B-FB3DE50984D5}" dt="2022-10-31T17:59:46.250" v="309" actId="1076"/>
          <ac:picMkLst>
            <pc:docMk/>
            <pc:sldMk cId="3380238284" sldId="273"/>
            <ac:picMk id="9" creationId="{B98B13B7-AB3F-4D98-BB6A-1E6839731991}"/>
          </ac:picMkLst>
        </pc:picChg>
      </pc:sldChg>
      <pc:sldChg chg="addSp delSp del mod">
        <pc:chgData name="Sheth, Rohan" userId="0b6da9f0-4e13-4f6a-80ee-55c9a7700dcb" providerId="ADAL" clId="{B8B8A18A-95AF-4AF1-9E8B-FB3DE50984D5}" dt="2022-10-18T15:06:12.393" v="272" actId="47"/>
        <pc:sldMkLst>
          <pc:docMk/>
          <pc:sldMk cId="3015444443" sldId="277"/>
        </pc:sldMkLst>
        <pc:picChg chg="add del">
          <ac:chgData name="Sheth, Rohan" userId="0b6da9f0-4e13-4f6a-80ee-55c9a7700dcb" providerId="ADAL" clId="{B8B8A18A-95AF-4AF1-9E8B-FB3DE50984D5}" dt="2022-10-18T15:06:11.486" v="271" actId="478"/>
          <ac:picMkLst>
            <pc:docMk/>
            <pc:sldMk cId="3015444443" sldId="277"/>
            <ac:picMk id="43" creationId="{DD6EEEF3-D319-415F-909E-729107BBC107}"/>
          </ac:picMkLst>
        </pc:picChg>
      </pc:sldChg>
      <pc:sldChg chg="modSp mod modNotesTx">
        <pc:chgData name="Sheth, Rohan" userId="0b6da9f0-4e13-4f6a-80ee-55c9a7700dcb" providerId="ADAL" clId="{B8B8A18A-95AF-4AF1-9E8B-FB3DE50984D5}" dt="2022-11-07T19:55:16.044" v="312"/>
        <pc:sldMkLst>
          <pc:docMk/>
          <pc:sldMk cId="65851916" sldId="278"/>
        </pc:sldMkLst>
        <pc:spChg chg="mod">
          <ac:chgData name="Sheth, Rohan" userId="0b6da9f0-4e13-4f6a-80ee-55c9a7700dcb" providerId="ADAL" clId="{B8B8A18A-95AF-4AF1-9E8B-FB3DE50984D5}" dt="2022-10-18T14:35:34.470" v="6" actId="313"/>
          <ac:spMkLst>
            <pc:docMk/>
            <pc:sldMk cId="65851916" sldId="278"/>
            <ac:spMk id="4" creationId="{46BE5F69-E9BC-41C7-BF6B-EB4B224032B2}"/>
          </ac:spMkLst>
        </pc:spChg>
        <pc:spChg chg="mod">
          <ac:chgData name="Sheth, Rohan" userId="0b6da9f0-4e13-4f6a-80ee-55c9a7700dcb" providerId="ADAL" clId="{B8B8A18A-95AF-4AF1-9E8B-FB3DE50984D5}" dt="2022-10-18T14:55:02.127" v="77" actId="20577"/>
          <ac:spMkLst>
            <pc:docMk/>
            <pc:sldMk cId="65851916" sldId="278"/>
            <ac:spMk id="27" creationId="{1CF04D93-3E9C-4C93-BD11-1AB334ECA8EC}"/>
          </ac:spMkLst>
        </pc:spChg>
        <pc:spChg chg="mod">
          <ac:chgData name="Sheth, Rohan" userId="0b6da9f0-4e13-4f6a-80ee-55c9a7700dcb" providerId="ADAL" clId="{B8B8A18A-95AF-4AF1-9E8B-FB3DE50984D5}" dt="2022-10-18T14:55:07.617" v="85" actId="20577"/>
          <ac:spMkLst>
            <pc:docMk/>
            <pc:sldMk cId="65851916" sldId="278"/>
            <ac:spMk id="28" creationId="{4A74CDCB-94E0-4602-A364-BEBAB933C949}"/>
          </ac:spMkLst>
        </pc:spChg>
        <pc:spChg chg="mod">
          <ac:chgData name="Sheth, Rohan" userId="0b6da9f0-4e13-4f6a-80ee-55c9a7700dcb" providerId="ADAL" clId="{B8B8A18A-95AF-4AF1-9E8B-FB3DE50984D5}" dt="2022-10-18T14:55:13.425" v="91" actId="20577"/>
          <ac:spMkLst>
            <pc:docMk/>
            <pc:sldMk cId="65851916" sldId="278"/>
            <ac:spMk id="29" creationId="{C1505505-BB78-40E3-B8B6-4C8BE22EB53C}"/>
          </ac:spMkLst>
        </pc:spChg>
        <pc:spChg chg="mod">
          <ac:chgData name="Sheth, Rohan" userId="0b6da9f0-4e13-4f6a-80ee-55c9a7700dcb" providerId="ADAL" clId="{B8B8A18A-95AF-4AF1-9E8B-FB3DE50984D5}" dt="2022-10-18T14:54:56.769" v="67" actId="404"/>
          <ac:spMkLst>
            <pc:docMk/>
            <pc:sldMk cId="65851916" sldId="278"/>
            <ac:spMk id="34" creationId="{37703234-D993-4C43-91A3-E55AA7BD1D32}"/>
          </ac:spMkLst>
        </pc:spChg>
        <pc:picChg chg="mod">
          <ac:chgData name="Sheth, Rohan" userId="0b6da9f0-4e13-4f6a-80ee-55c9a7700dcb" providerId="ADAL" clId="{B8B8A18A-95AF-4AF1-9E8B-FB3DE50984D5}" dt="2022-10-18T17:45:26.901" v="286" actId="14826"/>
          <ac:picMkLst>
            <pc:docMk/>
            <pc:sldMk cId="65851916" sldId="278"/>
            <ac:picMk id="23" creationId="{AE1DD9CA-8F8E-43F8-AB52-DC6B3C9FD08B}"/>
          </ac:picMkLst>
        </pc:picChg>
        <pc:picChg chg="mod">
          <ac:chgData name="Sheth, Rohan" userId="0b6da9f0-4e13-4f6a-80ee-55c9a7700dcb" providerId="ADAL" clId="{B8B8A18A-95AF-4AF1-9E8B-FB3DE50984D5}" dt="2022-10-18T17:44:46.190" v="283" actId="14826"/>
          <ac:picMkLst>
            <pc:docMk/>
            <pc:sldMk cId="65851916" sldId="278"/>
            <ac:picMk id="25" creationId="{7133D1E7-FA07-44D0-9EB0-EA49F78B8931}"/>
          </ac:picMkLst>
        </pc:picChg>
      </pc:sldChg>
      <pc:sldChg chg="modNotesTx">
        <pc:chgData name="Sheth, Rohan" userId="0b6da9f0-4e13-4f6a-80ee-55c9a7700dcb" providerId="ADAL" clId="{B8B8A18A-95AF-4AF1-9E8B-FB3DE50984D5}" dt="2022-10-18T14:35:21.772" v="3" actId="313"/>
        <pc:sldMkLst>
          <pc:docMk/>
          <pc:sldMk cId="3393598430" sldId="286"/>
        </pc:sldMkLst>
      </pc:sldChg>
      <pc:sldChg chg="del">
        <pc:chgData name="Sheth, Rohan" userId="0b6da9f0-4e13-4f6a-80ee-55c9a7700dcb" providerId="ADAL" clId="{B8B8A18A-95AF-4AF1-9E8B-FB3DE50984D5}" dt="2022-10-18T15:06:12.867" v="273" actId="47"/>
        <pc:sldMkLst>
          <pc:docMk/>
          <pc:sldMk cId="848908219" sldId="295"/>
        </pc:sldMkLst>
      </pc:sldChg>
      <pc:sldChg chg="del">
        <pc:chgData name="Sheth, Rohan" userId="0b6da9f0-4e13-4f6a-80ee-55c9a7700dcb" providerId="ADAL" clId="{B8B8A18A-95AF-4AF1-9E8B-FB3DE50984D5}" dt="2022-10-18T15:06:13.291" v="274" actId="47"/>
        <pc:sldMkLst>
          <pc:docMk/>
          <pc:sldMk cId="2857163895" sldId="296"/>
        </pc:sldMkLst>
      </pc:sldChg>
      <pc:sldChg chg="modSp">
        <pc:chgData name="Sheth, Rohan" userId="0b6da9f0-4e13-4f6a-80ee-55c9a7700dcb" providerId="ADAL" clId="{B8B8A18A-95AF-4AF1-9E8B-FB3DE50984D5}" dt="2022-10-18T17:45:49.758" v="287" actId="14826"/>
        <pc:sldMkLst>
          <pc:docMk/>
          <pc:sldMk cId="2730844521" sldId="297"/>
        </pc:sldMkLst>
        <pc:picChg chg="mod">
          <ac:chgData name="Sheth, Rohan" userId="0b6da9f0-4e13-4f6a-80ee-55c9a7700dcb" providerId="ADAL" clId="{B8B8A18A-95AF-4AF1-9E8B-FB3DE50984D5}" dt="2022-10-18T17:45:49.758" v="287" actId="14826"/>
          <ac:picMkLst>
            <pc:docMk/>
            <pc:sldMk cId="2730844521" sldId="297"/>
            <ac:picMk id="24" creationId="{FC9318CE-0F2A-4948-A27F-F98B11433D2D}"/>
          </ac:picMkLst>
        </pc:picChg>
      </pc:sldChg>
      <pc:sldChg chg="del">
        <pc:chgData name="Sheth, Rohan" userId="0b6da9f0-4e13-4f6a-80ee-55c9a7700dcb" providerId="ADAL" clId="{B8B8A18A-95AF-4AF1-9E8B-FB3DE50984D5}" dt="2022-10-18T15:06:13.787" v="275" actId="47"/>
        <pc:sldMkLst>
          <pc:docMk/>
          <pc:sldMk cId="1909763988" sldId="298"/>
        </pc:sldMkLst>
      </pc:sldChg>
      <pc:sldChg chg="del">
        <pc:chgData name="Sheth, Rohan" userId="0b6da9f0-4e13-4f6a-80ee-55c9a7700dcb" providerId="ADAL" clId="{B8B8A18A-95AF-4AF1-9E8B-FB3DE50984D5}" dt="2022-10-18T15:06:15.218" v="276" actId="47"/>
        <pc:sldMkLst>
          <pc:docMk/>
          <pc:sldMk cId="3656542971" sldId="299"/>
        </pc:sldMkLst>
      </pc:sldChg>
      <pc:sldChg chg="del">
        <pc:chgData name="Sheth, Rohan" userId="0b6da9f0-4e13-4f6a-80ee-55c9a7700dcb" providerId="ADAL" clId="{B8B8A18A-95AF-4AF1-9E8B-FB3DE50984D5}" dt="2022-10-18T15:06:15.924" v="277" actId="47"/>
        <pc:sldMkLst>
          <pc:docMk/>
          <pc:sldMk cId="1174635175" sldId="300"/>
        </pc:sldMkLst>
      </pc:sldChg>
      <pc:sldChg chg="modSp mod">
        <pc:chgData name="Sheth, Rohan" userId="0b6da9f0-4e13-4f6a-80ee-55c9a7700dcb" providerId="ADAL" clId="{B8B8A18A-95AF-4AF1-9E8B-FB3DE50984D5}" dt="2022-10-18T14:35:22.957" v="4" actId="313"/>
        <pc:sldMkLst>
          <pc:docMk/>
          <pc:sldMk cId="1002511331" sldId="302"/>
        </pc:sldMkLst>
        <pc:spChg chg="mod">
          <ac:chgData name="Sheth, Rohan" userId="0b6da9f0-4e13-4f6a-80ee-55c9a7700dcb" providerId="ADAL" clId="{B8B8A18A-95AF-4AF1-9E8B-FB3DE50984D5}" dt="2022-10-18T14:35:22.957" v="4" actId="313"/>
          <ac:spMkLst>
            <pc:docMk/>
            <pc:sldMk cId="1002511331" sldId="302"/>
            <ac:spMk id="4" creationId="{46BE5F69-E9BC-41C7-BF6B-EB4B224032B2}"/>
          </ac:spMkLst>
        </pc:spChg>
      </pc:sldChg>
      <pc:sldChg chg="addSp delSp modSp mod">
        <pc:chgData name="Sheth, Rohan" userId="0b6da9f0-4e13-4f6a-80ee-55c9a7700dcb" providerId="ADAL" clId="{B8B8A18A-95AF-4AF1-9E8B-FB3DE50984D5}" dt="2022-12-07T21:04:21.677" v="315"/>
        <pc:sldMkLst>
          <pc:docMk/>
          <pc:sldMk cId="1044965058" sldId="306"/>
        </pc:sldMkLst>
        <pc:picChg chg="del">
          <ac:chgData name="Sheth, Rohan" userId="0b6da9f0-4e13-4f6a-80ee-55c9a7700dcb" providerId="ADAL" clId="{B8B8A18A-95AF-4AF1-9E8B-FB3DE50984D5}" dt="2022-12-07T21:04:21.289" v="314" actId="478"/>
          <ac:picMkLst>
            <pc:docMk/>
            <pc:sldMk cId="1044965058" sldId="306"/>
            <ac:picMk id="3" creationId="{D82025A8-C9E6-4796-9C09-8C2D1EE75679}"/>
          </ac:picMkLst>
        </pc:picChg>
        <pc:picChg chg="add mod">
          <ac:chgData name="Sheth, Rohan" userId="0b6da9f0-4e13-4f6a-80ee-55c9a7700dcb" providerId="ADAL" clId="{B8B8A18A-95AF-4AF1-9E8B-FB3DE50984D5}" dt="2022-12-07T21:04:21.677" v="315"/>
          <ac:picMkLst>
            <pc:docMk/>
            <pc:sldMk cId="1044965058" sldId="306"/>
            <ac:picMk id="11" creationId="{7B732CA8-A6A8-4062-A510-36AE608781B9}"/>
          </ac:picMkLst>
        </pc:picChg>
      </pc:sldChg>
      <pc:sldChg chg="modNotesTx">
        <pc:chgData name="Sheth, Rohan" userId="0b6da9f0-4e13-4f6a-80ee-55c9a7700dcb" providerId="ADAL" clId="{B8B8A18A-95AF-4AF1-9E8B-FB3DE50984D5}" dt="2022-11-17T18:54:38.058" v="313"/>
        <pc:sldMkLst>
          <pc:docMk/>
          <pc:sldMk cId="667589571" sldId="311"/>
        </pc:sldMkLst>
      </pc:sldChg>
    </pc:docChg>
  </pc:docChgLst>
  <pc:docChgLst>
    <pc:chgData name="Filaroski, Taylor" userId="808e8b38-dcd7-4790-8255-e9ab0a59a131" providerId="ADAL" clId="{0E7933BB-09B1-429C-B4E0-58540EA80E8A}"/>
    <pc:docChg chg="modSld">
      <pc:chgData name="Filaroski, Taylor" userId="808e8b38-dcd7-4790-8255-e9ab0a59a131" providerId="ADAL" clId="{0E7933BB-09B1-429C-B4E0-58540EA80E8A}" dt="2022-10-18T15:03:26.015" v="42" actId="20577"/>
      <pc:docMkLst>
        <pc:docMk/>
      </pc:docMkLst>
      <pc:sldChg chg="modNotesTx">
        <pc:chgData name="Filaroski, Taylor" userId="808e8b38-dcd7-4790-8255-e9ab0a59a131" providerId="ADAL" clId="{0E7933BB-09B1-429C-B4E0-58540EA80E8A}" dt="2022-10-18T15:03:26.015" v="42" actId="20577"/>
        <pc:sldMkLst>
          <pc:docMk/>
          <pc:sldMk cId="3380238284" sldId="273"/>
        </pc:sldMkLst>
      </pc:sldChg>
    </pc:docChg>
  </pc:docChgLst>
  <pc:docChgLst>
    <pc:chgData name="Merry, Meg" userId="52abaa17-2ab0-4519-8e41-45b524f6a3b3" providerId="ADAL" clId="{A3F426FB-7FDA-4605-AF9D-4158B5B8CDF2}"/>
    <pc:docChg chg="modSld">
      <pc:chgData name="Merry, Meg" userId="52abaa17-2ab0-4519-8e41-45b524f6a3b3" providerId="ADAL" clId="{A3F426FB-7FDA-4605-AF9D-4158B5B8CDF2}" dt="2022-11-08T21:12:30.008" v="5" actId="18131"/>
      <pc:docMkLst>
        <pc:docMk/>
      </pc:docMkLst>
      <pc:sldChg chg="modSp mod">
        <pc:chgData name="Merry, Meg" userId="52abaa17-2ab0-4519-8e41-45b524f6a3b3" providerId="ADAL" clId="{A3F426FB-7FDA-4605-AF9D-4158B5B8CDF2}" dt="2022-11-08T21:12:15.339" v="2" actId="255"/>
        <pc:sldMkLst>
          <pc:docMk/>
          <pc:sldMk cId="1102559366" sldId="274"/>
        </pc:sldMkLst>
        <pc:spChg chg="mod">
          <ac:chgData name="Merry, Meg" userId="52abaa17-2ab0-4519-8e41-45b524f6a3b3" providerId="ADAL" clId="{A3F426FB-7FDA-4605-AF9D-4158B5B8CDF2}" dt="2022-11-08T21:12:15.339" v="2" actId="255"/>
          <ac:spMkLst>
            <pc:docMk/>
            <pc:sldMk cId="1102559366" sldId="274"/>
            <ac:spMk id="44" creationId="{E46410AA-9335-4C3E-AEEE-43614C70E64D}"/>
          </ac:spMkLst>
        </pc:spChg>
      </pc:sldChg>
      <pc:sldChg chg="modSp mod">
        <pc:chgData name="Merry, Meg" userId="52abaa17-2ab0-4519-8e41-45b524f6a3b3" providerId="ADAL" clId="{A3F426FB-7FDA-4605-AF9D-4158B5B8CDF2}" dt="2022-11-08T21:12:06.378" v="1" actId="255"/>
        <pc:sldMkLst>
          <pc:docMk/>
          <pc:sldMk cId="65851916" sldId="278"/>
        </pc:sldMkLst>
        <pc:spChg chg="mod">
          <ac:chgData name="Merry, Meg" userId="52abaa17-2ab0-4519-8e41-45b524f6a3b3" providerId="ADAL" clId="{A3F426FB-7FDA-4605-AF9D-4158B5B8CDF2}" dt="2022-11-08T21:12:06.378" v="1" actId="255"/>
          <ac:spMkLst>
            <pc:docMk/>
            <pc:sldMk cId="65851916" sldId="278"/>
            <ac:spMk id="34" creationId="{37703234-D993-4C43-91A3-E55AA7BD1D32}"/>
          </ac:spMkLst>
        </pc:spChg>
      </pc:sldChg>
      <pc:sldChg chg="modSp mod">
        <pc:chgData name="Merry, Meg" userId="52abaa17-2ab0-4519-8e41-45b524f6a3b3" providerId="ADAL" clId="{A3F426FB-7FDA-4605-AF9D-4158B5B8CDF2}" dt="2022-11-08T21:12:30.008" v="5" actId="18131"/>
        <pc:sldMkLst>
          <pc:docMk/>
          <pc:sldMk cId="2730844521" sldId="297"/>
        </pc:sldMkLst>
        <pc:spChg chg="mod">
          <ac:chgData name="Merry, Meg" userId="52abaa17-2ab0-4519-8e41-45b524f6a3b3" providerId="ADAL" clId="{A3F426FB-7FDA-4605-AF9D-4158B5B8CDF2}" dt="2022-11-08T21:12:22.288" v="3" actId="255"/>
          <ac:spMkLst>
            <pc:docMk/>
            <pc:sldMk cId="2730844521" sldId="297"/>
            <ac:spMk id="34" creationId="{49BEB672-5087-49D5-925B-410D7FCB2E0D}"/>
          </ac:spMkLst>
        </pc:spChg>
        <pc:picChg chg="mod modCrop">
          <ac:chgData name="Merry, Meg" userId="52abaa17-2ab0-4519-8e41-45b524f6a3b3" providerId="ADAL" clId="{A3F426FB-7FDA-4605-AF9D-4158B5B8CDF2}" dt="2022-11-08T21:12:30.008" v="5" actId="18131"/>
          <ac:picMkLst>
            <pc:docMk/>
            <pc:sldMk cId="2730844521" sldId="297"/>
            <ac:picMk id="24" creationId="{FC9318CE-0F2A-4948-A27F-F98B11433D2D}"/>
          </ac:picMkLst>
        </pc:picChg>
      </pc:sldChg>
      <pc:sldChg chg="modSp mod">
        <pc:chgData name="Merry, Meg" userId="52abaa17-2ab0-4519-8e41-45b524f6a3b3" providerId="ADAL" clId="{A3F426FB-7FDA-4605-AF9D-4158B5B8CDF2}" dt="2022-11-08T21:11:56.734" v="0" actId="20577"/>
        <pc:sldMkLst>
          <pc:docMk/>
          <pc:sldMk cId="1002511331" sldId="302"/>
        </pc:sldMkLst>
        <pc:spChg chg="mod">
          <ac:chgData name="Merry, Meg" userId="52abaa17-2ab0-4519-8e41-45b524f6a3b3" providerId="ADAL" clId="{A3F426FB-7FDA-4605-AF9D-4158B5B8CDF2}" dt="2022-11-08T21:11:56.734" v="0" actId="20577"/>
          <ac:spMkLst>
            <pc:docMk/>
            <pc:sldMk cId="1002511331" sldId="302"/>
            <ac:spMk id="4" creationId="{46BE5F69-E9BC-41C7-BF6B-EB4B224032B2}"/>
          </ac:spMkLst>
        </pc:spChg>
      </pc:sldChg>
    </pc:docChg>
  </pc:docChgLst>
  <pc:docChgLst>
    <pc:chgData name="Cicone, Laura" userId="d60addc7-6562-4f44-a0de-68d71e52773b" providerId="ADAL" clId="{935C991D-C4A6-455B-88D2-48A6D8D5A922}"/>
    <pc:docChg chg="addSld delSld modSld">
      <pc:chgData name="Cicone, Laura" userId="d60addc7-6562-4f44-a0de-68d71e52773b" providerId="ADAL" clId="{935C991D-C4A6-455B-88D2-48A6D8D5A922}" dt="2022-11-15T19:06:39.382" v="21" actId="47"/>
      <pc:docMkLst>
        <pc:docMk/>
      </pc:docMkLst>
      <pc:sldChg chg="del">
        <pc:chgData name="Cicone, Laura" userId="d60addc7-6562-4f44-a0de-68d71e52773b" providerId="ADAL" clId="{935C991D-C4A6-455B-88D2-48A6D8D5A922}" dt="2022-10-25T16:09:20.011" v="13" actId="47"/>
        <pc:sldMkLst>
          <pc:docMk/>
          <pc:sldMk cId="4081035233" sldId="259"/>
        </pc:sldMkLst>
      </pc:sldChg>
      <pc:sldChg chg="del">
        <pc:chgData name="Cicone, Laura" userId="d60addc7-6562-4f44-a0de-68d71e52773b" providerId="ADAL" clId="{935C991D-C4A6-455B-88D2-48A6D8D5A922}" dt="2022-11-15T19:06:39.382" v="21" actId="47"/>
        <pc:sldMkLst>
          <pc:docMk/>
          <pc:sldMk cId="3476258832" sldId="266"/>
        </pc:sldMkLst>
      </pc:sldChg>
      <pc:sldChg chg="modNotesTx">
        <pc:chgData name="Cicone, Laura" userId="d60addc7-6562-4f44-a0de-68d71e52773b" providerId="ADAL" clId="{935C991D-C4A6-455B-88D2-48A6D8D5A922}" dt="2022-11-15T19:06:13.864" v="19"/>
        <pc:sldMkLst>
          <pc:docMk/>
          <pc:sldMk cId="3380238284" sldId="273"/>
        </pc:sldMkLst>
      </pc:sldChg>
      <pc:sldChg chg="del">
        <pc:chgData name="Cicone, Laura" userId="d60addc7-6562-4f44-a0de-68d71e52773b" providerId="ADAL" clId="{935C991D-C4A6-455B-88D2-48A6D8D5A922}" dt="2022-11-15T19:06:39.382" v="21" actId="47"/>
        <pc:sldMkLst>
          <pc:docMk/>
          <pc:sldMk cId="1102559366" sldId="274"/>
        </pc:sldMkLst>
      </pc:sldChg>
      <pc:sldChg chg="modNotesTx">
        <pc:chgData name="Cicone, Laura" userId="d60addc7-6562-4f44-a0de-68d71e52773b" providerId="ADAL" clId="{935C991D-C4A6-455B-88D2-48A6D8D5A922}" dt="2022-10-24T21:12:41.900" v="9" actId="20577"/>
        <pc:sldMkLst>
          <pc:docMk/>
          <pc:sldMk cId="65851916" sldId="278"/>
        </pc:sldMkLst>
      </pc:sldChg>
      <pc:sldChg chg="del">
        <pc:chgData name="Cicone, Laura" userId="d60addc7-6562-4f44-a0de-68d71e52773b" providerId="ADAL" clId="{935C991D-C4A6-455B-88D2-48A6D8D5A922}" dt="2022-11-15T19:05:38.839" v="15" actId="47"/>
        <pc:sldMkLst>
          <pc:docMk/>
          <pc:sldMk cId="3393598430" sldId="286"/>
        </pc:sldMkLst>
      </pc:sldChg>
      <pc:sldChg chg="del">
        <pc:chgData name="Cicone, Laura" userId="d60addc7-6562-4f44-a0de-68d71e52773b" providerId="ADAL" clId="{935C991D-C4A6-455B-88D2-48A6D8D5A922}" dt="2022-11-15T19:06:39.382" v="21" actId="47"/>
        <pc:sldMkLst>
          <pc:docMk/>
          <pc:sldMk cId="232077404" sldId="288"/>
        </pc:sldMkLst>
      </pc:sldChg>
      <pc:sldChg chg="del">
        <pc:chgData name="Cicone, Laura" userId="d60addc7-6562-4f44-a0de-68d71e52773b" providerId="ADAL" clId="{935C991D-C4A6-455B-88D2-48A6D8D5A922}" dt="2022-11-15T19:06:39.382" v="21" actId="47"/>
        <pc:sldMkLst>
          <pc:docMk/>
          <pc:sldMk cId="536406714" sldId="289"/>
        </pc:sldMkLst>
      </pc:sldChg>
      <pc:sldChg chg="del">
        <pc:chgData name="Cicone, Laura" userId="d60addc7-6562-4f44-a0de-68d71e52773b" providerId="ADAL" clId="{935C991D-C4A6-455B-88D2-48A6D8D5A922}" dt="2022-11-15T19:06:22.082" v="20" actId="47"/>
        <pc:sldMkLst>
          <pc:docMk/>
          <pc:sldMk cId="291782386" sldId="301"/>
        </pc:sldMkLst>
      </pc:sldChg>
      <pc:sldChg chg="del">
        <pc:chgData name="Cicone, Laura" userId="d60addc7-6562-4f44-a0de-68d71e52773b" providerId="ADAL" clId="{935C991D-C4A6-455B-88D2-48A6D8D5A922}" dt="2022-11-15T19:05:29.345" v="14" actId="47"/>
        <pc:sldMkLst>
          <pc:docMk/>
          <pc:sldMk cId="1875973025" sldId="304"/>
        </pc:sldMkLst>
      </pc:sldChg>
      <pc:sldChg chg="add">
        <pc:chgData name="Cicone, Laura" userId="d60addc7-6562-4f44-a0de-68d71e52773b" providerId="ADAL" clId="{935C991D-C4A6-455B-88D2-48A6D8D5A922}" dt="2022-10-25T16:09:15.835" v="12"/>
        <pc:sldMkLst>
          <pc:docMk/>
          <pc:sldMk cId="1044965058" sldId="306"/>
        </pc:sldMkLst>
      </pc:sldChg>
      <pc:sldChg chg="modNotesTx">
        <pc:chgData name="Cicone, Laura" userId="d60addc7-6562-4f44-a0de-68d71e52773b" providerId="ADAL" clId="{935C991D-C4A6-455B-88D2-48A6D8D5A922}" dt="2022-11-15T19:05:45.536" v="17" actId="20577"/>
        <pc:sldMkLst>
          <pc:docMk/>
          <pc:sldMk cId="2079616421"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Orlando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Orlando International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Orlando International Airport created 309,918 jobs earning $13.0 billion in payroll, contributed $23.0 billion in value added, and generated a total economic impact (output) of $41.4 billion.</a:t>
            </a:r>
          </a:p>
          <a:p>
            <a:endParaRPr lang="en-US" dirty="0"/>
          </a:p>
          <a:p>
            <a:r>
              <a:rPr lang="en-US" dirty="0"/>
              <a:t>This includes direct impacts of 191,596 jobs earning $7.2 billion in payroll, contributing $12.5 billion in value added, and generating a total economic impact (output) of $22.0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118,322 jobs earning $5.8 billion in payroll, contributing $10.5 billion in value added, and generating a total economic impact (output) of $19.5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Orlando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Orlando International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B732CA8-A6A8-4062-A510-36AE608781B9}"/>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044965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777052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079616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Orlando International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Orlando 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$13.0</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$23.0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$41.4</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309,918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MCO">
            <a:hlinkClick r:id="" action="ppaction://media"/>
            <a:extLst>
              <a:ext uri="{FF2B5EF4-FFF2-40B4-BE49-F238E27FC236}">
                <a16:creationId xmlns:a16="http://schemas.microsoft.com/office/drawing/2014/main" id="{B98B13B7-AB3F-4D98-BB6A-1E6839731991}"/>
              </a:ext>
            </a:extLst>
          </p:cNvPr>
          <p:cNvPicPr>
            <a:picLocks noChangeAspect="1"/>
          </p:cNvPicPr>
          <p:nvPr>
            <a:videoFile r:link="rId1"/>
            <p:extLst>
              <p:ext uri="{DAA4B4D4-6D71-4841-9C94-3DE7FCFB9230}">
                <p14:media xmlns:p14="http://schemas.microsoft.com/office/powerpoint/2010/main" r:embed="rId2">
                  <p14:trim st="1520" end="300"/>
                </p14:media>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37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203744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3891815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667589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758793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958246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rotWithShape="1">
          <a:blip r:embed="rId3">
            <a:extLst>
              <a:ext uri="{28A0092B-C50C-407E-A947-70E740481C1C}">
                <a14:useLocalDpi xmlns:a14="http://schemas.microsoft.com/office/drawing/2010/main" val="0"/>
              </a:ext>
            </a:extLst>
          </a:blip>
          <a:srcRect l="2843" t="1449" r="18660" b="1461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Orlando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Orlando International Airport’s Total Economic Impact</vt:lpstr>
      <vt:lpstr>On-Airport Impacts</vt:lpstr>
      <vt:lpstr>Visitor Spending Impacts (Off-Airport)</vt:lpstr>
      <vt:lpstr>Airport Economic Impact Results</vt:lpstr>
      <vt:lpstr>TOTAL Orlando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2022-12-07T21:04:23Z</dcterms:modified>
</cp:coreProperties>
</file>