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B0AF0D-CD59-4256-8C24-DEB4BA3766BF}" v="1" dt="2022-12-07T20:53:16.5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609" autoAdjust="0"/>
  </p:normalViewPr>
  <p:slideViewPr>
    <p:cSldViewPr snapToGrid="0">
      <p:cViewPr varScale="1">
        <p:scale>
          <a:sx n="93" d="100"/>
          <a:sy n="93" d="100"/>
        </p:scale>
        <p:origin x="1179"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C596F7C6-D6F4-4ADB-8E2C-6238716D161B}"/>
    <pc:docChg chg="modSld">
      <pc:chgData name="Gibson, Thomas" userId="4b42d18a-f5dd-45ad-b5f3-020bdeec964b" providerId="ADAL" clId="{C596F7C6-D6F4-4ADB-8E2C-6238716D161B}" dt="2022-11-16T19:24:45.076" v="0"/>
      <pc:docMkLst>
        <pc:docMk/>
      </pc:docMkLst>
      <pc:sldChg chg="modNotesTx">
        <pc:chgData name="Gibson, Thomas" userId="4b42d18a-f5dd-45ad-b5f3-020bdeec964b" providerId="ADAL" clId="{C596F7C6-D6F4-4ADB-8E2C-6238716D161B}" dt="2022-11-16T19:24:45.076" v="0"/>
        <pc:sldMkLst>
          <pc:docMk/>
          <pc:sldMk cId="462411792" sldId="311"/>
        </pc:sldMkLst>
      </pc:sldChg>
    </pc:docChg>
  </pc:docChgLst>
  <pc:docChgLst>
    <pc:chgData name="Filaroski, Taylor" userId="808e8b38-dcd7-4790-8255-e9ab0a59a131" providerId="ADAL" clId="{45033375-1F7E-4303-A7BA-1D3815B2A78A}"/>
    <pc:docChg chg="modSld">
      <pc:chgData name="Filaroski, Taylor" userId="808e8b38-dcd7-4790-8255-e9ab0a59a131" providerId="ADAL" clId="{45033375-1F7E-4303-A7BA-1D3815B2A78A}" dt="2022-10-27T15:20:55.829" v="0" actId="14826"/>
      <pc:docMkLst>
        <pc:docMk/>
      </pc:docMkLst>
      <pc:sldChg chg="modSp mod">
        <pc:chgData name="Filaroski, Taylor" userId="808e8b38-dcd7-4790-8255-e9ab0a59a131" providerId="ADAL" clId="{45033375-1F7E-4303-A7BA-1D3815B2A78A}" dt="2022-10-27T15:20:55.829" v="0" actId="14826"/>
        <pc:sldMkLst>
          <pc:docMk/>
          <pc:sldMk cId="65851916" sldId="278"/>
        </pc:sldMkLst>
        <pc:picChg chg="mod">
          <ac:chgData name="Filaroski, Taylor" userId="808e8b38-dcd7-4790-8255-e9ab0a59a131" providerId="ADAL" clId="{45033375-1F7E-4303-A7BA-1D3815B2A78A}" dt="2022-10-27T15:20:55.829" v="0" actId="14826"/>
          <ac:picMkLst>
            <pc:docMk/>
            <pc:sldMk cId="65851916" sldId="278"/>
            <ac:picMk id="25" creationId="{7133D1E7-FA07-44D0-9EB0-EA49F78B8931}"/>
          </ac:picMkLst>
        </pc:picChg>
      </pc:sldChg>
    </pc:docChg>
  </pc:docChgLst>
  <pc:docChgLst>
    <pc:chgData name="Cicone, Laura" userId="d60addc7-6562-4f44-a0de-68d71e52773b" providerId="ADAL" clId="{62411974-6725-4A4B-B31E-B9C8DFEAF60D}"/>
    <pc:docChg chg="addSld delSld modSld">
      <pc:chgData name="Cicone, Laura" userId="d60addc7-6562-4f44-a0de-68d71e52773b" providerId="ADAL" clId="{62411974-6725-4A4B-B31E-B9C8DFEAF60D}" dt="2022-11-15T14:49:33.076" v="10" actId="47"/>
      <pc:docMkLst>
        <pc:docMk/>
      </pc:docMkLst>
      <pc:sldChg chg="del">
        <pc:chgData name="Cicone, Laura" userId="d60addc7-6562-4f44-a0de-68d71e52773b" providerId="ADAL" clId="{62411974-6725-4A4B-B31E-B9C8DFEAF60D}" dt="2022-10-25T15:42:35.988" v="1" actId="47"/>
        <pc:sldMkLst>
          <pc:docMk/>
          <pc:sldMk cId="4081035233" sldId="259"/>
        </pc:sldMkLst>
      </pc:sldChg>
      <pc:sldChg chg="del">
        <pc:chgData name="Cicone, Laura" userId="d60addc7-6562-4f44-a0de-68d71e52773b" providerId="ADAL" clId="{62411974-6725-4A4B-B31E-B9C8DFEAF60D}" dt="2022-11-15T14:49:33.076" v="10" actId="47"/>
        <pc:sldMkLst>
          <pc:docMk/>
          <pc:sldMk cId="3476258832" sldId="266"/>
        </pc:sldMkLst>
      </pc:sldChg>
      <pc:sldChg chg="modNotesTx">
        <pc:chgData name="Cicone, Laura" userId="d60addc7-6562-4f44-a0de-68d71e52773b" providerId="ADAL" clId="{62411974-6725-4A4B-B31E-B9C8DFEAF60D}" dt="2022-11-15T14:49:07.495" v="8"/>
        <pc:sldMkLst>
          <pc:docMk/>
          <pc:sldMk cId="3380238284" sldId="273"/>
        </pc:sldMkLst>
      </pc:sldChg>
      <pc:sldChg chg="del">
        <pc:chgData name="Cicone, Laura" userId="d60addc7-6562-4f44-a0de-68d71e52773b" providerId="ADAL" clId="{62411974-6725-4A4B-B31E-B9C8DFEAF60D}" dt="2022-11-15T14:49:33.076" v="10" actId="47"/>
        <pc:sldMkLst>
          <pc:docMk/>
          <pc:sldMk cId="1102559366" sldId="274"/>
        </pc:sldMkLst>
      </pc:sldChg>
      <pc:sldChg chg="del">
        <pc:chgData name="Cicone, Laura" userId="d60addc7-6562-4f44-a0de-68d71e52773b" providerId="ADAL" clId="{62411974-6725-4A4B-B31E-B9C8DFEAF60D}" dt="2022-11-15T14:48:34.655" v="3" actId="47"/>
        <pc:sldMkLst>
          <pc:docMk/>
          <pc:sldMk cId="3393598430" sldId="286"/>
        </pc:sldMkLst>
      </pc:sldChg>
      <pc:sldChg chg="del">
        <pc:chgData name="Cicone, Laura" userId="d60addc7-6562-4f44-a0de-68d71e52773b" providerId="ADAL" clId="{62411974-6725-4A4B-B31E-B9C8DFEAF60D}" dt="2022-11-15T14:49:33.076" v="10" actId="47"/>
        <pc:sldMkLst>
          <pc:docMk/>
          <pc:sldMk cId="232077404" sldId="288"/>
        </pc:sldMkLst>
      </pc:sldChg>
      <pc:sldChg chg="del">
        <pc:chgData name="Cicone, Laura" userId="d60addc7-6562-4f44-a0de-68d71e52773b" providerId="ADAL" clId="{62411974-6725-4A4B-B31E-B9C8DFEAF60D}" dt="2022-11-15T14:49:33.076" v="10" actId="47"/>
        <pc:sldMkLst>
          <pc:docMk/>
          <pc:sldMk cId="536406714" sldId="289"/>
        </pc:sldMkLst>
      </pc:sldChg>
      <pc:sldChg chg="del">
        <pc:chgData name="Cicone, Laura" userId="d60addc7-6562-4f44-a0de-68d71e52773b" providerId="ADAL" clId="{62411974-6725-4A4B-B31E-B9C8DFEAF60D}" dt="2022-11-15T14:49:16.109" v="9" actId="47"/>
        <pc:sldMkLst>
          <pc:docMk/>
          <pc:sldMk cId="291782386" sldId="301"/>
        </pc:sldMkLst>
      </pc:sldChg>
      <pc:sldChg chg="del">
        <pc:chgData name="Cicone, Laura" userId="d60addc7-6562-4f44-a0de-68d71e52773b" providerId="ADAL" clId="{62411974-6725-4A4B-B31E-B9C8DFEAF60D}" dt="2022-11-15T14:47:58.941" v="2" actId="47"/>
        <pc:sldMkLst>
          <pc:docMk/>
          <pc:sldMk cId="1875973025" sldId="304"/>
        </pc:sldMkLst>
      </pc:sldChg>
      <pc:sldChg chg="add">
        <pc:chgData name="Cicone, Laura" userId="d60addc7-6562-4f44-a0de-68d71e52773b" providerId="ADAL" clId="{62411974-6725-4A4B-B31E-B9C8DFEAF60D}" dt="2022-10-25T15:42:32.214" v="0"/>
        <pc:sldMkLst>
          <pc:docMk/>
          <pc:sldMk cId="1330307456" sldId="306"/>
        </pc:sldMkLst>
      </pc:sldChg>
      <pc:sldChg chg="modNotesTx">
        <pc:chgData name="Cicone, Laura" userId="d60addc7-6562-4f44-a0de-68d71e52773b" providerId="ADAL" clId="{62411974-6725-4A4B-B31E-B9C8DFEAF60D}" dt="2022-11-15T14:48:41.889" v="5" actId="20577"/>
        <pc:sldMkLst>
          <pc:docMk/>
          <pc:sldMk cId="1455711962" sldId="308"/>
        </pc:sldMkLst>
      </pc:sldChg>
    </pc:docChg>
  </pc:docChgLst>
  <pc:docChgLst>
    <pc:chgData name="Sheth, Rohan" userId="0b6da9f0-4e13-4f6a-80ee-55c9a7700dcb" providerId="ADAL" clId="{A2B0AF0D-CD59-4256-8C24-DEB4BA3766BF}"/>
    <pc:docChg chg="custSel modSld">
      <pc:chgData name="Sheth, Rohan" userId="0b6da9f0-4e13-4f6a-80ee-55c9a7700dcb" providerId="ADAL" clId="{A2B0AF0D-CD59-4256-8C24-DEB4BA3766BF}" dt="2022-12-07T20:53:16.588" v="27"/>
      <pc:docMkLst>
        <pc:docMk/>
      </pc:docMkLst>
      <pc:sldChg chg="modNotesTx">
        <pc:chgData name="Sheth, Rohan" userId="0b6da9f0-4e13-4f6a-80ee-55c9a7700dcb" providerId="ADAL" clId="{A2B0AF0D-CD59-4256-8C24-DEB4BA3766BF}" dt="2022-11-07T15:34:51.508" v="25" actId="20577"/>
        <pc:sldMkLst>
          <pc:docMk/>
          <pc:sldMk cId="65851916" sldId="278"/>
        </pc:sldMkLst>
      </pc:sldChg>
      <pc:sldChg chg="addSp delSp modSp mod">
        <pc:chgData name="Sheth, Rohan" userId="0b6da9f0-4e13-4f6a-80ee-55c9a7700dcb" providerId="ADAL" clId="{A2B0AF0D-CD59-4256-8C24-DEB4BA3766BF}" dt="2022-12-07T20:53:16.588" v="27"/>
        <pc:sldMkLst>
          <pc:docMk/>
          <pc:sldMk cId="1330307456" sldId="306"/>
        </pc:sldMkLst>
        <pc:picChg chg="del">
          <ac:chgData name="Sheth, Rohan" userId="0b6da9f0-4e13-4f6a-80ee-55c9a7700dcb" providerId="ADAL" clId="{A2B0AF0D-CD59-4256-8C24-DEB4BA3766BF}" dt="2022-12-07T20:53:16.262" v="26" actId="478"/>
          <ac:picMkLst>
            <pc:docMk/>
            <pc:sldMk cId="1330307456" sldId="306"/>
            <ac:picMk id="3" creationId="{D82025A8-C9E6-4796-9C09-8C2D1EE75679}"/>
          </ac:picMkLst>
        </pc:picChg>
        <pc:picChg chg="add mod">
          <ac:chgData name="Sheth, Rohan" userId="0b6da9f0-4e13-4f6a-80ee-55c9a7700dcb" providerId="ADAL" clId="{A2B0AF0D-CD59-4256-8C24-DEB4BA3766BF}" dt="2022-12-07T20:53:16.588" v="27"/>
          <ac:picMkLst>
            <pc:docMk/>
            <pc:sldMk cId="1330307456" sldId="306"/>
            <ac:picMk id="11" creationId="{0E77870E-0E12-4100-AC9C-E0DF723FFFA4}"/>
          </ac:picMkLst>
        </pc:picChg>
      </pc:sldChg>
    </pc:docChg>
  </pc:docChgLst>
  <pc:docChgLst>
    <pc:chgData name="Merry, Meg" userId="52abaa17-2ab0-4519-8e41-45b524f6a3b3" providerId="ADAL" clId="{F6476305-6E2E-4356-A946-F9415FAD7954}"/>
    <pc:docChg chg="modSld">
      <pc:chgData name="Merry, Meg" userId="52abaa17-2ab0-4519-8e41-45b524f6a3b3" providerId="ADAL" clId="{F6476305-6E2E-4356-A946-F9415FAD7954}" dt="2022-11-08T20:28:50.785" v="4" actId="18131"/>
      <pc:docMkLst>
        <pc:docMk/>
      </pc:docMkLst>
      <pc:sldChg chg="modSp mod">
        <pc:chgData name="Merry, Meg" userId="52abaa17-2ab0-4519-8e41-45b524f6a3b3" providerId="ADAL" clId="{F6476305-6E2E-4356-A946-F9415FAD7954}" dt="2022-11-08T20:28:35.603" v="1" actId="255"/>
        <pc:sldMkLst>
          <pc:docMk/>
          <pc:sldMk cId="1102559366" sldId="274"/>
        </pc:sldMkLst>
        <pc:spChg chg="mod">
          <ac:chgData name="Merry, Meg" userId="52abaa17-2ab0-4519-8e41-45b524f6a3b3" providerId="ADAL" clId="{F6476305-6E2E-4356-A946-F9415FAD7954}" dt="2022-11-08T20:28:35.603" v="1" actId="255"/>
          <ac:spMkLst>
            <pc:docMk/>
            <pc:sldMk cId="1102559366" sldId="274"/>
            <ac:spMk id="44" creationId="{E46410AA-9335-4C3E-AEEE-43614C70E64D}"/>
          </ac:spMkLst>
        </pc:spChg>
      </pc:sldChg>
      <pc:sldChg chg="modSp mod">
        <pc:chgData name="Merry, Meg" userId="52abaa17-2ab0-4519-8e41-45b524f6a3b3" providerId="ADAL" clId="{F6476305-6E2E-4356-A946-F9415FAD7954}" dt="2022-11-08T20:28:50.785" v="4" actId="18131"/>
        <pc:sldMkLst>
          <pc:docMk/>
          <pc:sldMk cId="3015444443" sldId="277"/>
        </pc:sldMkLst>
        <pc:spChg chg="mod">
          <ac:chgData name="Merry, Meg" userId="52abaa17-2ab0-4519-8e41-45b524f6a3b3" providerId="ADAL" clId="{F6476305-6E2E-4356-A946-F9415FAD7954}" dt="2022-11-08T20:28:41.524" v="2" actId="255"/>
          <ac:spMkLst>
            <pc:docMk/>
            <pc:sldMk cId="3015444443" sldId="277"/>
            <ac:spMk id="34" creationId="{49BEB672-5087-49D5-925B-410D7FCB2E0D}"/>
          </ac:spMkLst>
        </pc:spChg>
        <pc:picChg chg="mod modCrop">
          <ac:chgData name="Merry, Meg" userId="52abaa17-2ab0-4519-8e41-45b524f6a3b3" providerId="ADAL" clId="{F6476305-6E2E-4356-A946-F9415FAD7954}" dt="2022-11-08T20:28:50.785" v="4" actId="18131"/>
          <ac:picMkLst>
            <pc:docMk/>
            <pc:sldMk cId="3015444443" sldId="277"/>
            <ac:picMk id="43" creationId="{DD6EEEF3-D319-415F-909E-729107BBC107}"/>
          </ac:picMkLst>
        </pc:picChg>
      </pc:sldChg>
      <pc:sldChg chg="modSp mod">
        <pc:chgData name="Merry, Meg" userId="52abaa17-2ab0-4519-8e41-45b524f6a3b3" providerId="ADAL" clId="{F6476305-6E2E-4356-A946-F9415FAD7954}" dt="2022-11-08T20:28:15.693" v="0" actId="20577"/>
        <pc:sldMkLst>
          <pc:docMk/>
          <pc:sldMk cId="1002511331" sldId="302"/>
        </pc:sldMkLst>
        <pc:spChg chg="mod">
          <ac:chgData name="Merry, Meg" userId="52abaa17-2ab0-4519-8e41-45b524f6a3b3" providerId="ADAL" clId="{F6476305-6E2E-4356-A946-F9415FAD7954}" dt="2022-11-08T20:28:15.693" v="0" actId="20577"/>
          <ac:spMkLst>
            <pc:docMk/>
            <pc:sldMk cId="1002511331" sldId="302"/>
            <ac:spMk id="4" creationId="{46BE5F69-E9BC-41C7-BF6B-EB4B224032B2}"/>
          </ac:spMkLst>
        </pc:spChg>
      </pc:sldChg>
    </pc:docChg>
  </pc:docChgLst>
  <pc:docChgLst>
    <pc:chgData name="Costner, Bayley" userId="2a58abfe-bf9e-4cc1-9dde-744d7a979601" providerId="ADAL" clId="{071D0871-1681-4EEE-AE82-CE9AD8A765B6}"/>
    <pc:docChg chg="delSld modSld">
      <pc:chgData name="Costner, Bayley" userId="2a58abfe-bf9e-4cc1-9dde-744d7a979601" providerId="ADAL" clId="{071D0871-1681-4EEE-AE82-CE9AD8A765B6}" dt="2022-10-19T14:31:00.178" v="166" actId="20577"/>
      <pc:docMkLst>
        <pc:docMk/>
      </pc:docMkLst>
      <pc:sldChg chg="modSp">
        <pc:chgData name="Costner, Bayley" userId="2a58abfe-bf9e-4cc1-9dde-744d7a979601" providerId="ADAL" clId="{071D0871-1681-4EEE-AE82-CE9AD8A765B6}" dt="2022-10-19T14:17:33.795" v="0"/>
        <pc:sldMkLst>
          <pc:docMk/>
          <pc:sldMk cId="1711352330" sldId="256"/>
        </pc:sldMkLst>
        <pc:spChg chg="mod">
          <ac:chgData name="Costner, Bayley" userId="2a58abfe-bf9e-4cc1-9dde-744d7a979601" providerId="ADAL" clId="{071D0871-1681-4EEE-AE82-CE9AD8A765B6}" dt="2022-10-19T14:17:33.795" v="0"/>
          <ac:spMkLst>
            <pc:docMk/>
            <pc:sldMk cId="1711352330" sldId="256"/>
            <ac:spMk id="3" creationId="{931932A1-7454-4B78-B394-3713697727FA}"/>
          </ac:spMkLst>
        </pc:spChg>
      </pc:sldChg>
      <pc:sldChg chg="modNotes modNotesTx">
        <pc:chgData name="Costner, Bayley" userId="2a58abfe-bf9e-4cc1-9dde-744d7a979601" providerId="ADAL" clId="{071D0871-1681-4EEE-AE82-CE9AD8A765B6}" dt="2022-10-19T14:31:00.178" v="166" actId="20577"/>
        <pc:sldMkLst>
          <pc:docMk/>
          <pc:sldMk cId="412258708" sldId="270"/>
        </pc:sldMkLst>
      </pc:sldChg>
      <pc:sldChg chg="modSp modNotes">
        <pc:chgData name="Costner, Bayley" userId="2a58abfe-bf9e-4cc1-9dde-744d7a979601" providerId="ADAL" clId="{071D0871-1681-4EEE-AE82-CE9AD8A765B6}" dt="2022-10-19T14:17:33.795" v="0"/>
        <pc:sldMkLst>
          <pc:docMk/>
          <pc:sldMk cId="3380238284" sldId="273"/>
        </pc:sldMkLst>
        <pc:spChg chg="mod">
          <ac:chgData name="Costner, Bayley" userId="2a58abfe-bf9e-4cc1-9dde-744d7a979601" providerId="ADAL" clId="{071D0871-1681-4EEE-AE82-CE9AD8A765B6}" dt="2022-10-19T14:17:33.795" v="0"/>
          <ac:spMkLst>
            <pc:docMk/>
            <pc:sldMk cId="3380238284" sldId="273"/>
            <ac:spMk id="4" creationId="{A3560EF0-DF41-40A6-889B-45B12E8526AE}"/>
          </ac:spMkLst>
        </pc:spChg>
      </pc:sldChg>
      <pc:sldChg chg="modSp">
        <pc:chgData name="Costner, Bayley" userId="2a58abfe-bf9e-4cc1-9dde-744d7a979601" providerId="ADAL" clId="{071D0871-1681-4EEE-AE82-CE9AD8A765B6}" dt="2022-10-19T14:21:25.368" v="152" actId="14826"/>
        <pc:sldMkLst>
          <pc:docMk/>
          <pc:sldMk cId="3015444443" sldId="277"/>
        </pc:sldMkLst>
        <pc:picChg chg="mod">
          <ac:chgData name="Costner, Bayley" userId="2a58abfe-bf9e-4cc1-9dde-744d7a979601" providerId="ADAL" clId="{071D0871-1681-4EEE-AE82-CE9AD8A765B6}" dt="2022-10-19T14:21:25.368" v="152" actId="14826"/>
          <ac:picMkLst>
            <pc:docMk/>
            <pc:sldMk cId="3015444443" sldId="277"/>
            <ac:picMk id="43" creationId="{DD6EEEF3-D319-415F-909E-729107BBC107}"/>
          </ac:picMkLst>
        </pc:picChg>
      </pc:sldChg>
      <pc:sldChg chg="modSp mod modNotes modNotesTx">
        <pc:chgData name="Costner, Bayley" userId="2a58abfe-bf9e-4cc1-9dde-744d7a979601" providerId="ADAL" clId="{071D0871-1681-4EEE-AE82-CE9AD8A765B6}" dt="2022-10-19T14:20:54.463" v="150" actId="14826"/>
        <pc:sldMkLst>
          <pc:docMk/>
          <pc:sldMk cId="65851916" sldId="278"/>
        </pc:sldMkLst>
        <pc:spChg chg="mod">
          <ac:chgData name="Costner, Bayley" userId="2a58abfe-bf9e-4cc1-9dde-744d7a979601" providerId="ADAL" clId="{071D0871-1681-4EEE-AE82-CE9AD8A765B6}" dt="2022-10-19T14:17:33.795" v="0"/>
          <ac:spMkLst>
            <pc:docMk/>
            <pc:sldMk cId="65851916" sldId="278"/>
            <ac:spMk id="4" creationId="{46BE5F69-E9BC-41C7-BF6B-EB4B224032B2}"/>
          </ac:spMkLst>
        </pc:spChg>
        <pc:spChg chg="mod">
          <ac:chgData name="Costner, Bayley" userId="2a58abfe-bf9e-4cc1-9dde-744d7a979601" providerId="ADAL" clId="{071D0871-1681-4EEE-AE82-CE9AD8A765B6}" dt="2022-10-19T14:18:41.593" v="8" actId="20577"/>
          <ac:spMkLst>
            <pc:docMk/>
            <pc:sldMk cId="65851916" sldId="278"/>
            <ac:spMk id="27" creationId="{1CF04D93-3E9C-4C93-BD11-1AB334ECA8EC}"/>
          </ac:spMkLst>
        </pc:spChg>
        <pc:spChg chg="mod">
          <ac:chgData name="Costner, Bayley" userId="2a58abfe-bf9e-4cc1-9dde-744d7a979601" providerId="ADAL" clId="{071D0871-1681-4EEE-AE82-CE9AD8A765B6}" dt="2022-10-19T14:18:50.389" v="17" actId="20577"/>
          <ac:spMkLst>
            <pc:docMk/>
            <pc:sldMk cId="65851916" sldId="278"/>
            <ac:spMk id="28" creationId="{4A74CDCB-94E0-4602-A364-BEBAB933C949}"/>
          </ac:spMkLst>
        </pc:spChg>
        <pc:spChg chg="mod">
          <ac:chgData name="Costner, Bayley" userId="2a58abfe-bf9e-4cc1-9dde-744d7a979601" providerId="ADAL" clId="{071D0871-1681-4EEE-AE82-CE9AD8A765B6}" dt="2022-10-19T14:18:56.024" v="22" actId="20577"/>
          <ac:spMkLst>
            <pc:docMk/>
            <pc:sldMk cId="65851916" sldId="278"/>
            <ac:spMk id="29" creationId="{C1505505-BB78-40E3-B8B6-4C8BE22EB53C}"/>
          </ac:spMkLst>
        </pc:spChg>
        <pc:spChg chg="mod">
          <ac:chgData name="Costner, Bayley" userId="2a58abfe-bf9e-4cc1-9dde-744d7a979601" providerId="ADAL" clId="{071D0871-1681-4EEE-AE82-CE9AD8A765B6}" dt="2022-10-19T14:18:35.905" v="3" actId="20577"/>
          <ac:spMkLst>
            <pc:docMk/>
            <pc:sldMk cId="65851916" sldId="278"/>
            <ac:spMk id="34" creationId="{37703234-D993-4C43-91A3-E55AA7BD1D32}"/>
          </ac:spMkLst>
        </pc:spChg>
        <pc:picChg chg="mod">
          <ac:chgData name="Costner, Bayley" userId="2a58abfe-bf9e-4cc1-9dde-744d7a979601" providerId="ADAL" clId="{071D0871-1681-4EEE-AE82-CE9AD8A765B6}" dt="2022-10-19T14:20:33.643" v="149" actId="14826"/>
          <ac:picMkLst>
            <pc:docMk/>
            <pc:sldMk cId="65851916" sldId="278"/>
            <ac:picMk id="23" creationId="{AE1DD9CA-8F8E-43F8-AB52-DC6B3C9FD08B}"/>
          </ac:picMkLst>
        </pc:picChg>
        <pc:picChg chg="mod">
          <ac:chgData name="Costner, Bayley" userId="2a58abfe-bf9e-4cc1-9dde-744d7a979601" providerId="ADAL" clId="{071D0871-1681-4EEE-AE82-CE9AD8A765B6}" dt="2022-10-19T14:20:54.463" v="150" actId="14826"/>
          <ac:picMkLst>
            <pc:docMk/>
            <pc:sldMk cId="65851916" sldId="278"/>
            <ac:picMk id="25" creationId="{7133D1E7-FA07-44D0-9EB0-EA49F78B8931}"/>
          </ac:picMkLst>
        </pc:picChg>
      </pc:sldChg>
      <pc:sldChg chg="modNotes">
        <pc:chgData name="Costner, Bayley" userId="2a58abfe-bf9e-4cc1-9dde-744d7a979601" providerId="ADAL" clId="{071D0871-1681-4EEE-AE82-CE9AD8A765B6}" dt="2022-10-19T14:17:33.795" v="0"/>
        <pc:sldMkLst>
          <pc:docMk/>
          <pc:sldMk cId="3393598430" sldId="286"/>
        </pc:sldMkLst>
      </pc:sldChg>
      <pc:sldChg chg="del">
        <pc:chgData name="Costner, Bayley" userId="2a58abfe-bf9e-4cc1-9dde-744d7a979601" providerId="ADAL" clId="{071D0871-1681-4EEE-AE82-CE9AD8A765B6}" dt="2022-10-19T14:21:07.973" v="151" actId="2696"/>
        <pc:sldMkLst>
          <pc:docMk/>
          <pc:sldMk cId="848908219" sldId="295"/>
        </pc:sldMkLst>
      </pc:sldChg>
      <pc:sldChg chg="del">
        <pc:chgData name="Costner, Bayley" userId="2a58abfe-bf9e-4cc1-9dde-744d7a979601" providerId="ADAL" clId="{071D0871-1681-4EEE-AE82-CE9AD8A765B6}" dt="2022-10-19T14:21:07.973" v="151" actId="2696"/>
        <pc:sldMkLst>
          <pc:docMk/>
          <pc:sldMk cId="2857163895" sldId="296"/>
        </pc:sldMkLst>
      </pc:sldChg>
      <pc:sldChg chg="del">
        <pc:chgData name="Costner, Bayley" userId="2a58abfe-bf9e-4cc1-9dde-744d7a979601" providerId="ADAL" clId="{071D0871-1681-4EEE-AE82-CE9AD8A765B6}" dt="2022-10-19T14:21:07.973" v="151" actId="2696"/>
        <pc:sldMkLst>
          <pc:docMk/>
          <pc:sldMk cId="2730844521" sldId="297"/>
        </pc:sldMkLst>
      </pc:sldChg>
      <pc:sldChg chg="del">
        <pc:chgData name="Costner, Bayley" userId="2a58abfe-bf9e-4cc1-9dde-744d7a979601" providerId="ADAL" clId="{071D0871-1681-4EEE-AE82-CE9AD8A765B6}" dt="2022-10-19T14:21:07.973" v="151" actId="2696"/>
        <pc:sldMkLst>
          <pc:docMk/>
          <pc:sldMk cId="1909763988" sldId="298"/>
        </pc:sldMkLst>
      </pc:sldChg>
      <pc:sldChg chg="del">
        <pc:chgData name="Costner, Bayley" userId="2a58abfe-bf9e-4cc1-9dde-744d7a979601" providerId="ADAL" clId="{071D0871-1681-4EEE-AE82-CE9AD8A765B6}" dt="2022-10-19T14:21:07.973" v="151" actId="2696"/>
        <pc:sldMkLst>
          <pc:docMk/>
          <pc:sldMk cId="3656542971" sldId="299"/>
        </pc:sldMkLst>
      </pc:sldChg>
      <pc:sldChg chg="del">
        <pc:chgData name="Costner, Bayley" userId="2a58abfe-bf9e-4cc1-9dde-744d7a979601" providerId="ADAL" clId="{071D0871-1681-4EEE-AE82-CE9AD8A765B6}" dt="2022-10-19T14:21:07.973" v="151" actId="2696"/>
        <pc:sldMkLst>
          <pc:docMk/>
          <pc:sldMk cId="1174635175" sldId="300"/>
        </pc:sldMkLst>
      </pc:sldChg>
      <pc:sldChg chg="modSp mod">
        <pc:chgData name="Costner, Bayley" userId="2a58abfe-bf9e-4cc1-9dde-744d7a979601" providerId="ADAL" clId="{071D0871-1681-4EEE-AE82-CE9AD8A765B6}" dt="2022-10-19T14:18:24.456" v="1"/>
        <pc:sldMkLst>
          <pc:docMk/>
          <pc:sldMk cId="1002511331" sldId="302"/>
        </pc:sldMkLst>
        <pc:spChg chg="mod">
          <ac:chgData name="Costner, Bayley" userId="2a58abfe-bf9e-4cc1-9dde-744d7a979601" providerId="ADAL" clId="{071D0871-1681-4EEE-AE82-CE9AD8A765B6}" dt="2022-10-19T14:18:24.456" v="1"/>
          <ac:spMkLst>
            <pc:docMk/>
            <pc:sldMk cId="1002511331" sldId="302"/>
            <ac:spMk id="4" creationId="{46BE5F69-E9BC-41C7-BF6B-EB4B224032B2}"/>
          </ac:spMkLst>
        </pc:spChg>
      </pc:sldChg>
    </pc:docChg>
  </pc:docChgLst>
  <pc:docChgLst>
    <pc:chgData name="Morby, Zach" userId="30320faa-25f1-4224-bab9-a848c46bfa25" providerId="ADAL" clId="{F9A939BA-EDFF-4F8C-941E-42DD0BD86D48}"/>
    <pc:docChg chg="custSel modSld">
      <pc:chgData name="Morby, Zach" userId="30320faa-25f1-4224-bab9-a848c46bfa25" providerId="ADAL" clId="{F9A939BA-EDFF-4F8C-941E-42DD0BD86D48}" dt="2022-10-28T12:23:47.506" v="13" actId="20577"/>
      <pc:docMkLst>
        <pc:docMk/>
      </pc:docMkLst>
      <pc:sldChg chg="modNotesTx">
        <pc:chgData name="Morby, Zach" userId="30320faa-25f1-4224-bab9-a848c46bfa25" providerId="ADAL" clId="{F9A939BA-EDFF-4F8C-941E-42DD0BD86D48}" dt="2022-10-28T12:20:00.211" v="3" actId="20577"/>
        <pc:sldMkLst>
          <pc:docMk/>
          <pc:sldMk cId="1711352330" sldId="256"/>
        </pc:sldMkLst>
      </pc:sldChg>
      <pc:sldChg chg="addSp delSp modSp mod modAnim modNotesTx">
        <pc:chgData name="Morby, Zach" userId="30320faa-25f1-4224-bab9-a848c46bfa25" providerId="ADAL" clId="{F9A939BA-EDFF-4F8C-941E-42DD0BD86D48}" dt="2022-10-28T12:23:47.506" v="13" actId="20577"/>
        <pc:sldMkLst>
          <pc:docMk/>
          <pc:sldMk cId="3380238284" sldId="273"/>
        </pc:sldMkLst>
        <pc:spChg chg="add del mod">
          <ac:chgData name="Morby, Zach" userId="30320faa-25f1-4224-bab9-a848c46bfa25" providerId="ADAL" clId="{F9A939BA-EDFF-4F8C-941E-42DD0BD86D48}" dt="2022-10-28T12:23:10.010" v="7"/>
          <ac:spMkLst>
            <pc:docMk/>
            <pc:sldMk cId="3380238284" sldId="273"/>
            <ac:spMk id="3" creationId="{9EB00AB0-07B4-4402-AC66-B2FB5A342BE2}"/>
          </ac:spMkLst>
        </pc:spChg>
        <pc:spChg chg="del">
          <ac:chgData name="Morby, Zach" userId="30320faa-25f1-4224-bab9-a848c46bfa25" providerId="ADAL" clId="{F9A939BA-EDFF-4F8C-941E-42DD0BD86D48}" dt="2022-10-28T12:23:05.557" v="5" actId="478"/>
          <ac:spMkLst>
            <pc:docMk/>
            <pc:sldMk cId="3380238284" sldId="273"/>
            <ac:spMk id="4" creationId="{A3560EF0-DF41-40A6-889B-45B12E8526AE}"/>
          </ac:spMkLst>
        </pc:spChg>
        <pc:spChg chg="del">
          <ac:chgData name="Morby, Zach" userId="30320faa-25f1-4224-bab9-a848c46bfa25" providerId="ADAL" clId="{F9A939BA-EDFF-4F8C-941E-42DD0BD86D48}" dt="2022-10-28T12:23:01.495" v="4" actId="478"/>
          <ac:spMkLst>
            <pc:docMk/>
            <pc:sldMk cId="3380238284" sldId="273"/>
            <ac:spMk id="5" creationId="{586496FA-FBA1-4991-B52E-BEE6274D1B8E}"/>
          </ac:spMkLst>
        </pc:spChg>
        <pc:spChg chg="add del mod">
          <ac:chgData name="Morby, Zach" userId="30320faa-25f1-4224-bab9-a848c46bfa25" providerId="ADAL" clId="{F9A939BA-EDFF-4F8C-941E-42DD0BD86D48}" dt="2022-10-28T12:23:06.881" v="6" actId="478"/>
          <ac:spMkLst>
            <pc:docMk/>
            <pc:sldMk cId="3380238284" sldId="273"/>
            <ac:spMk id="7" creationId="{4CDA85C4-5BE8-4128-9029-607E8D0177F2}"/>
          </ac:spMkLst>
        </pc:spChg>
        <pc:picChg chg="add mod">
          <ac:chgData name="Morby, Zach" userId="30320faa-25f1-4224-bab9-a848c46bfa25" providerId="ADAL" clId="{F9A939BA-EDFF-4F8C-941E-42DD0BD86D48}" dt="2022-10-28T12:23:30.985" v="12" actId="1076"/>
          <ac:picMkLst>
            <pc:docMk/>
            <pc:sldMk cId="3380238284" sldId="273"/>
            <ac:picMk id="8" creationId="{45BC2CB1-FEDA-4413-BEB0-DB0B2A185B9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across the state,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Wauchula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Wauchula Municipal Airport, impacts </a:t>
            </a:r>
            <a:r>
              <a:rPr lang="en-US"/>
              <a:t>for District 1, </a:t>
            </a:r>
            <a:r>
              <a:rPr lang="en-US" dirty="0"/>
              <a:t>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Wauchula Municipal Airport created 58 jobs earning $2.9 million in payroll, contributed $4.6 million in value added, and generated a total economic impact (output) of $8.6 million.</a:t>
            </a:r>
          </a:p>
          <a:p>
            <a:endParaRPr lang="en-US" dirty="0"/>
          </a:p>
          <a:p>
            <a:r>
              <a:rPr lang="en-US" dirty="0"/>
              <a:t>This includes direct impacts of 31 jobs earning $1.5 million in payroll, contributing $2.1 million in value added, and generating a total economic impact (output) of $4.0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27 jobs earning $1.4 million in payroll, contributing $2.4 million in value added, and generating a total economic impact (output) of $4.6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Wauchula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Wauchula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E77870E-0E12-4100-AC9C-E0DF723FFFA4}"/>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330307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00561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455711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Wauchula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Wauchula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HN">
            <a:hlinkClick r:id="" action="ppaction://media"/>
            <a:extLst>
              <a:ext uri="{FF2B5EF4-FFF2-40B4-BE49-F238E27FC236}">
                <a16:creationId xmlns:a16="http://schemas.microsoft.com/office/drawing/2014/main" id="{45BC2CB1-FEDA-4413-BEB0-DB0B2A185B93}"/>
              </a:ext>
            </a:extLst>
          </p:cNvPr>
          <p:cNvPicPr>
            <a:picLocks noGrp="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3048" y="914400"/>
            <a:ext cx="12188952" cy="594360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39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10913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42387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62411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53605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6093960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rotWithShape="1">
          <a:blip r:embed="rId3">
            <a:extLst>
              <a:ext uri="{28A0092B-C50C-407E-A947-70E740481C1C}">
                <a14:useLocalDpi xmlns:a14="http://schemas.microsoft.com/office/drawing/2010/main" val="0"/>
              </a:ext>
            </a:extLst>
          </a:blip>
          <a:srcRect l="6586" t="3101" r="13128" b="11090"/>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Wauchula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Wauchula Municipal Airport’s Total Economic Impact</vt:lpstr>
      <vt:lpstr>On-Airport Impacts</vt:lpstr>
      <vt:lpstr>Visitor Spending Impacts (Off-Airport)</vt:lpstr>
      <vt:lpstr>Airport Economic Impact Results</vt:lpstr>
      <vt:lpstr>TOTAL Wauchula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2022-12-07T20:53:18Z</dcterms:modified>
</cp:coreProperties>
</file>