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9"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 id="6" name="Cicone, Laura" initials="CL" lastIdx="1" clrIdx="5">
    <p:extLst>
      <p:ext uri="{19B8F6BF-5375-455C-9EA6-DF929625EA0E}">
        <p15:presenceInfo xmlns:p15="http://schemas.microsoft.com/office/powerpoint/2012/main" userId="S::Laura.Cicone@kimley-horn.com::d60addc7-6562-4f44-a0de-68d71e52773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0D9451-5167-4D1F-8283-0A5C534D8A7C}" v="3" dt="2022-12-07T21:19:03.39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0183" autoAdjust="0"/>
  </p:normalViewPr>
  <p:slideViewPr>
    <p:cSldViewPr snapToGrid="0">
      <p:cViewPr varScale="1">
        <p:scale>
          <a:sx n="78" d="100"/>
          <a:sy n="78" d="100"/>
        </p:scale>
        <p:origin x="1758" y="27"/>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Robinson, Jennifer" userId="565b6b42-ad9f-4b87-991b-4061de8dfafc" providerId="ADAL" clId="{A29A4639-12DD-408D-A297-AE074E3A2E5D}"/>
    <pc:docChg chg="modSld">
      <pc:chgData name="Robinson, Jennifer" userId="565b6b42-ad9f-4b87-991b-4061de8dfafc" providerId="ADAL" clId="{A29A4639-12DD-408D-A297-AE074E3A2E5D}" dt="2022-11-08T21:19:06.295" v="0" actId="255"/>
      <pc:docMkLst>
        <pc:docMk/>
      </pc:docMkLst>
      <pc:sldChg chg="modSp mod">
        <pc:chgData name="Robinson, Jennifer" userId="565b6b42-ad9f-4b87-991b-4061de8dfafc" providerId="ADAL" clId="{A29A4639-12DD-408D-A297-AE074E3A2E5D}" dt="2022-11-08T21:19:06.295" v="0" actId="255"/>
        <pc:sldMkLst>
          <pc:docMk/>
          <pc:sldMk cId="3656542971" sldId="299"/>
        </pc:sldMkLst>
        <pc:spChg chg="mod">
          <ac:chgData name="Robinson, Jennifer" userId="565b6b42-ad9f-4b87-991b-4061de8dfafc" providerId="ADAL" clId="{A29A4639-12DD-408D-A297-AE074E3A2E5D}" dt="2022-11-08T21:19:06.295" v="0" actId="255"/>
          <ac:spMkLst>
            <pc:docMk/>
            <pc:sldMk cId="3656542971" sldId="299"/>
            <ac:spMk id="34" creationId="{49BEB672-5087-49D5-925B-410D7FCB2E0D}"/>
          </ac:spMkLst>
        </pc:spChg>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Cicone, Laura" userId="d60addc7-6562-4f44-a0de-68d71e52773b" providerId="ADAL" clId="{39CF843E-CAD2-481B-A98E-B3CFFB885223}"/>
    <pc:docChg chg="custSel addSld delSld modSld">
      <pc:chgData name="Cicone, Laura" userId="d60addc7-6562-4f44-a0de-68d71e52773b" providerId="ADAL" clId="{39CF843E-CAD2-481B-A98E-B3CFFB885223}" dt="2022-11-15T21:40:03.719" v="32" actId="47"/>
      <pc:docMkLst>
        <pc:docMk/>
      </pc:docMkLst>
      <pc:sldChg chg="addCm delCm">
        <pc:chgData name="Cicone, Laura" userId="d60addc7-6562-4f44-a0de-68d71e52773b" providerId="ADAL" clId="{39CF843E-CAD2-481B-A98E-B3CFFB885223}" dt="2022-11-09T21:08:38.385" v="17" actId="1592"/>
        <pc:sldMkLst>
          <pc:docMk/>
          <pc:sldMk cId="1711352330" sldId="256"/>
        </pc:sldMkLst>
      </pc:sldChg>
      <pc:sldChg chg="del">
        <pc:chgData name="Cicone, Laura" userId="d60addc7-6562-4f44-a0de-68d71e52773b" providerId="ADAL" clId="{39CF843E-CAD2-481B-A98E-B3CFFB885223}" dt="2022-10-25T16:39:51.188" v="15" actId="47"/>
        <pc:sldMkLst>
          <pc:docMk/>
          <pc:sldMk cId="4081035233" sldId="259"/>
        </pc:sldMkLst>
      </pc:sldChg>
      <pc:sldChg chg="del">
        <pc:chgData name="Cicone, Laura" userId="d60addc7-6562-4f44-a0de-68d71e52773b" providerId="ADAL" clId="{39CF843E-CAD2-481B-A98E-B3CFFB885223}" dt="2022-11-15T21:40:03.719" v="32" actId="47"/>
        <pc:sldMkLst>
          <pc:docMk/>
          <pc:sldMk cId="3476258832" sldId="266"/>
        </pc:sldMkLst>
      </pc:sldChg>
      <pc:sldChg chg="modNotesTx">
        <pc:chgData name="Cicone, Laura" userId="d60addc7-6562-4f44-a0de-68d71e52773b" providerId="ADAL" clId="{39CF843E-CAD2-481B-A98E-B3CFFB885223}" dt="2022-11-15T21:39:43.200" v="30" actId="20577"/>
        <pc:sldMkLst>
          <pc:docMk/>
          <pc:sldMk cId="3380238284" sldId="273"/>
        </pc:sldMkLst>
      </pc:sldChg>
      <pc:sldChg chg="del">
        <pc:chgData name="Cicone, Laura" userId="d60addc7-6562-4f44-a0de-68d71e52773b" providerId="ADAL" clId="{39CF843E-CAD2-481B-A98E-B3CFFB885223}" dt="2022-11-15T21:40:03.719" v="32" actId="47"/>
        <pc:sldMkLst>
          <pc:docMk/>
          <pc:sldMk cId="1102559366" sldId="274"/>
        </pc:sldMkLst>
      </pc:sldChg>
      <pc:sldChg chg="modSp mod">
        <pc:chgData name="Cicone, Laura" userId="d60addc7-6562-4f44-a0de-68d71e52773b" providerId="ADAL" clId="{39CF843E-CAD2-481B-A98E-B3CFFB885223}" dt="2022-10-25T14:01:39.785" v="12" actId="1036"/>
        <pc:sldMkLst>
          <pc:docMk/>
          <pc:sldMk cId="65851916" sldId="278"/>
        </pc:sldMkLst>
        <pc:spChg chg="mod">
          <ac:chgData name="Cicone, Laura" userId="d60addc7-6562-4f44-a0de-68d71e52773b" providerId="ADAL" clId="{39CF843E-CAD2-481B-A98E-B3CFFB885223}" dt="2022-10-25T14:01:39.785" v="12" actId="1036"/>
          <ac:spMkLst>
            <pc:docMk/>
            <pc:sldMk cId="65851916" sldId="278"/>
            <ac:spMk id="4" creationId="{46BE5F69-E9BC-41C7-BF6B-EB4B224032B2}"/>
          </ac:spMkLst>
        </pc:spChg>
      </pc:sldChg>
      <pc:sldChg chg="del">
        <pc:chgData name="Cicone, Laura" userId="d60addc7-6562-4f44-a0de-68d71e52773b" providerId="ADAL" clId="{39CF843E-CAD2-481B-A98E-B3CFFB885223}" dt="2022-11-15T21:38:53.171" v="19" actId="47"/>
        <pc:sldMkLst>
          <pc:docMk/>
          <pc:sldMk cId="3393598430" sldId="286"/>
        </pc:sldMkLst>
      </pc:sldChg>
      <pc:sldChg chg="del">
        <pc:chgData name="Cicone, Laura" userId="d60addc7-6562-4f44-a0de-68d71e52773b" providerId="ADAL" clId="{39CF843E-CAD2-481B-A98E-B3CFFB885223}" dt="2022-11-15T21:40:03.719" v="32" actId="47"/>
        <pc:sldMkLst>
          <pc:docMk/>
          <pc:sldMk cId="232077404" sldId="288"/>
        </pc:sldMkLst>
      </pc:sldChg>
      <pc:sldChg chg="del">
        <pc:chgData name="Cicone, Laura" userId="d60addc7-6562-4f44-a0de-68d71e52773b" providerId="ADAL" clId="{39CF843E-CAD2-481B-A98E-B3CFFB885223}" dt="2022-11-15T21:40:03.719" v="32" actId="47"/>
        <pc:sldMkLst>
          <pc:docMk/>
          <pc:sldMk cId="536406714" sldId="289"/>
        </pc:sldMkLst>
      </pc:sldChg>
      <pc:sldChg chg="del">
        <pc:chgData name="Cicone, Laura" userId="d60addc7-6562-4f44-a0de-68d71e52773b" providerId="ADAL" clId="{39CF843E-CAD2-481B-A98E-B3CFFB885223}" dt="2022-11-15T21:39:51.346" v="31" actId="47"/>
        <pc:sldMkLst>
          <pc:docMk/>
          <pc:sldMk cId="291782386" sldId="301"/>
        </pc:sldMkLst>
      </pc:sldChg>
      <pc:sldChg chg="del">
        <pc:chgData name="Cicone, Laura" userId="d60addc7-6562-4f44-a0de-68d71e52773b" providerId="ADAL" clId="{39CF843E-CAD2-481B-A98E-B3CFFB885223}" dt="2022-11-15T21:38:45.802" v="18" actId="47"/>
        <pc:sldMkLst>
          <pc:docMk/>
          <pc:sldMk cId="1875973025" sldId="304"/>
        </pc:sldMkLst>
      </pc:sldChg>
      <pc:sldChg chg="add">
        <pc:chgData name="Cicone, Laura" userId="d60addc7-6562-4f44-a0de-68d71e52773b" providerId="ADAL" clId="{39CF843E-CAD2-481B-A98E-B3CFFB885223}" dt="2022-10-25T16:39:47.072" v="14"/>
        <pc:sldMkLst>
          <pc:docMk/>
          <pc:sldMk cId="1948147793" sldId="306"/>
        </pc:sldMkLst>
      </pc:sldChg>
      <pc:sldChg chg="modNotesTx">
        <pc:chgData name="Cicone, Laura" userId="d60addc7-6562-4f44-a0de-68d71e52773b" providerId="ADAL" clId="{39CF843E-CAD2-481B-A98E-B3CFFB885223}" dt="2022-11-15T21:39:13.376" v="27" actId="20577"/>
        <pc:sldMkLst>
          <pc:docMk/>
          <pc:sldMk cId="2905944679" sldId="308"/>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Robinson, Jennifer" userId="S::jennifer.robinson@kimley-horn.com::565b6b42-ad9f-4b87-991b-4061de8dfafc" providerId="AD" clId="Web-{E341AAD1-FC65-BDCD-746E-55EE85E298AF}"/>
    <pc:docChg chg="modSld">
      <pc:chgData name="Robinson, Jennifer" userId="S::jennifer.robinson@kimley-horn.com::565b6b42-ad9f-4b87-991b-4061de8dfafc" providerId="AD" clId="Web-{E341AAD1-FC65-BDCD-746E-55EE85E298AF}" dt="2022-11-08T21:17:33.875" v="1" actId="20577"/>
      <pc:docMkLst>
        <pc:docMk/>
      </pc:docMkLst>
      <pc:sldChg chg="modSp">
        <pc:chgData name="Robinson, Jennifer" userId="S::jennifer.robinson@kimley-horn.com::565b6b42-ad9f-4b87-991b-4061de8dfafc" providerId="AD" clId="Web-{E341AAD1-FC65-BDCD-746E-55EE85E298AF}" dt="2022-11-08T21:17:33.875" v="1" actId="20577"/>
        <pc:sldMkLst>
          <pc:docMk/>
          <pc:sldMk cId="1102559366" sldId="274"/>
        </pc:sldMkLst>
        <pc:spChg chg="mod">
          <ac:chgData name="Robinson, Jennifer" userId="S::jennifer.robinson@kimley-horn.com::565b6b42-ad9f-4b87-991b-4061de8dfafc" providerId="AD" clId="Web-{E341AAD1-FC65-BDCD-746E-55EE85E298AF}" dt="2022-11-08T21:17:33.875" v="1" actId="20577"/>
          <ac:spMkLst>
            <pc:docMk/>
            <pc:sldMk cId="1102559366" sldId="274"/>
            <ac:spMk id="44" creationId="{E46410AA-9335-4C3E-AEEE-43614C70E64D}"/>
          </ac:spMkLst>
        </pc:spChg>
      </pc:sldChg>
    </pc:docChg>
  </pc:docChgLst>
  <pc:docChgLst>
    <pc:chgData name="Sheth, Rohan" userId="0b6da9f0-4e13-4f6a-80ee-55c9a7700dcb" providerId="ADAL" clId="{0D0D9451-5167-4D1F-8283-0A5C534D8A7C}"/>
    <pc:docChg chg="custSel delSld modSld">
      <pc:chgData name="Sheth, Rohan" userId="0b6da9f0-4e13-4f6a-80ee-55c9a7700dcb" providerId="ADAL" clId="{0D0D9451-5167-4D1F-8283-0A5C534D8A7C}" dt="2022-12-07T21:19:03.396" v="227"/>
      <pc:docMkLst>
        <pc:docMk/>
      </pc:docMkLst>
      <pc:sldChg chg="modSp modNotesTx">
        <pc:chgData name="Sheth, Rohan" userId="0b6da9f0-4e13-4f6a-80ee-55c9a7700dcb" providerId="ADAL" clId="{0D0D9451-5167-4D1F-8283-0A5C534D8A7C}" dt="2022-10-31T18:33:21.129" v="211" actId="20577"/>
        <pc:sldMkLst>
          <pc:docMk/>
          <pc:sldMk cId="1711352330" sldId="256"/>
        </pc:sldMkLst>
        <pc:spChg chg="mod">
          <ac:chgData name="Sheth, Rohan" userId="0b6da9f0-4e13-4f6a-80ee-55c9a7700dcb" providerId="ADAL" clId="{0D0D9451-5167-4D1F-8283-0A5C534D8A7C}" dt="2022-10-18T20:05:22.645" v="0"/>
          <ac:spMkLst>
            <pc:docMk/>
            <pc:sldMk cId="1711352330" sldId="256"/>
            <ac:spMk id="3" creationId="{931932A1-7454-4B78-B394-3713697727FA}"/>
          </ac:spMkLst>
        </pc:spChg>
      </pc:sldChg>
      <pc:sldChg chg="modNotes modNotesTx">
        <pc:chgData name="Sheth, Rohan" userId="0b6da9f0-4e13-4f6a-80ee-55c9a7700dcb" providerId="ADAL" clId="{0D0D9451-5167-4D1F-8283-0A5C534D8A7C}" dt="2022-10-18T20:05:33.001" v="14" actId="20577"/>
        <pc:sldMkLst>
          <pc:docMk/>
          <pc:sldMk cId="412258708" sldId="270"/>
        </pc:sldMkLst>
      </pc:sldChg>
      <pc:sldChg chg="addSp delSp modSp mod modAnim modNotes modNotesTx">
        <pc:chgData name="Sheth, Rohan" userId="0b6da9f0-4e13-4f6a-80ee-55c9a7700dcb" providerId="ADAL" clId="{0D0D9451-5167-4D1F-8283-0A5C534D8A7C}" dt="2022-10-31T18:33:37.535" v="219" actId="1076"/>
        <pc:sldMkLst>
          <pc:docMk/>
          <pc:sldMk cId="3380238284" sldId="273"/>
        </pc:sldMkLst>
        <pc:spChg chg="add del mod">
          <ac:chgData name="Sheth, Rohan" userId="0b6da9f0-4e13-4f6a-80ee-55c9a7700dcb" providerId="ADAL" clId="{0D0D9451-5167-4D1F-8283-0A5C534D8A7C}" dt="2022-10-31T18:33:25.962" v="213" actId="478"/>
          <ac:spMkLst>
            <pc:docMk/>
            <pc:sldMk cId="3380238284" sldId="273"/>
            <ac:spMk id="3" creationId="{515EABB7-7FF2-4AE5-ACF4-B8543565AEE8}"/>
          </ac:spMkLst>
        </pc:spChg>
        <pc:spChg chg="del mod">
          <ac:chgData name="Sheth, Rohan" userId="0b6da9f0-4e13-4f6a-80ee-55c9a7700dcb" providerId="ADAL" clId="{0D0D9451-5167-4D1F-8283-0A5C534D8A7C}" dt="2022-10-31T18:33:24.890" v="212" actId="478"/>
          <ac:spMkLst>
            <pc:docMk/>
            <pc:sldMk cId="3380238284" sldId="273"/>
            <ac:spMk id="4" creationId="{A3560EF0-DF41-40A6-889B-45B12E8526AE}"/>
          </ac:spMkLst>
        </pc:spChg>
        <pc:spChg chg="del">
          <ac:chgData name="Sheth, Rohan" userId="0b6da9f0-4e13-4f6a-80ee-55c9a7700dcb" providerId="ADAL" clId="{0D0D9451-5167-4D1F-8283-0A5C534D8A7C}" dt="2022-10-31T18:33:27.433" v="214" actId="478"/>
          <ac:spMkLst>
            <pc:docMk/>
            <pc:sldMk cId="3380238284" sldId="273"/>
            <ac:spMk id="5" creationId="{586496FA-FBA1-4991-B52E-BEE6274D1B8E}"/>
          </ac:spMkLst>
        </pc:spChg>
        <pc:spChg chg="add del mod">
          <ac:chgData name="Sheth, Rohan" userId="0b6da9f0-4e13-4f6a-80ee-55c9a7700dcb" providerId="ADAL" clId="{0D0D9451-5167-4D1F-8283-0A5C534D8A7C}" dt="2022-10-31T18:33:28.087" v="215" actId="478"/>
          <ac:spMkLst>
            <pc:docMk/>
            <pc:sldMk cId="3380238284" sldId="273"/>
            <ac:spMk id="7" creationId="{B3779B78-E989-443D-B046-1EA471651B06}"/>
          </ac:spMkLst>
        </pc:spChg>
        <pc:picChg chg="add mod">
          <ac:chgData name="Sheth, Rohan" userId="0b6da9f0-4e13-4f6a-80ee-55c9a7700dcb" providerId="ADAL" clId="{0D0D9451-5167-4D1F-8283-0A5C534D8A7C}" dt="2022-10-31T18:33:37.535" v="219" actId="1076"/>
          <ac:picMkLst>
            <pc:docMk/>
            <pc:sldMk cId="3380238284" sldId="273"/>
            <ac:picMk id="8" creationId="{22AE4B34-591C-4946-A227-DB3E7A5587FA}"/>
          </ac:picMkLst>
        </pc:picChg>
      </pc:sldChg>
      <pc:sldChg chg="del">
        <pc:chgData name="Sheth, Rohan" userId="0b6da9f0-4e13-4f6a-80ee-55c9a7700dcb" providerId="ADAL" clId="{0D0D9451-5167-4D1F-8283-0A5C534D8A7C}" dt="2022-10-18T20:09:50.820" v="196" actId="47"/>
        <pc:sldMkLst>
          <pc:docMk/>
          <pc:sldMk cId="3015444443" sldId="277"/>
        </pc:sldMkLst>
      </pc:sldChg>
      <pc:sldChg chg="modSp mod modNotes modNotesTx">
        <pc:chgData name="Sheth, Rohan" userId="0b6da9f0-4e13-4f6a-80ee-55c9a7700dcb" providerId="ADAL" clId="{0D0D9451-5167-4D1F-8283-0A5C534D8A7C}" dt="2022-11-07T20:25:51.179" v="222"/>
        <pc:sldMkLst>
          <pc:docMk/>
          <pc:sldMk cId="65851916" sldId="278"/>
        </pc:sldMkLst>
        <pc:spChg chg="mod">
          <ac:chgData name="Sheth, Rohan" userId="0b6da9f0-4e13-4f6a-80ee-55c9a7700dcb" providerId="ADAL" clId="{0D0D9451-5167-4D1F-8283-0A5C534D8A7C}" dt="2022-10-18T20:05:22.645" v="0"/>
          <ac:spMkLst>
            <pc:docMk/>
            <pc:sldMk cId="65851916" sldId="278"/>
            <ac:spMk id="4" creationId="{46BE5F69-E9BC-41C7-BF6B-EB4B224032B2}"/>
          </ac:spMkLst>
        </pc:spChg>
        <pc:spChg chg="mod">
          <ac:chgData name="Sheth, Rohan" userId="0b6da9f0-4e13-4f6a-80ee-55c9a7700dcb" providerId="ADAL" clId="{0D0D9451-5167-4D1F-8283-0A5C534D8A7C}" dt="2022-10-18T20:06:04.304" v="28" actId="20577"/>
          <ac:spMkLst>
            <pc:docMk/>
            <pc:sldMk cId="65851916" sldId="278"/>
            <ac:spMk id="27" creationId="{1CF04D93-3E9C-4C93-BD11-1AB334ECA8EC}"/>
          </ac:spMkLst>
        </pc:spChg>
        <pc:spChg chg="mod">
          <ac:chgData name="Sheth, Rohan" userId="0b6da9f0-4e13-4f6a-80ee-55c9a7700dcb" providerId="ADAL" clId="{0D0D9451-5167-4D1F-8283-0A5C534D8A7C}" dt="2022-10-18T20:06:10.128" v="36" actId="20577"/>
          <ac:spMkLst>
            <pc:docMk/>
            <pc:sldMk cId="65851916" sldId="278"/>
            <ac:spMk id="28" creationId="{4A74CDCB-94E0-4602-A364-BEBAB933C949}"/>
          </ac:spMkLst>
        </pc:spChg>
        <pc:spChg chg="mod">
          <ac:chgData name="Sheth, Rohan" userId="0b6da9f0-4e13-4f6a-80ee-55c9a7700dcb" providerId="ADAL" clId="{0D0D9451-5167-4D1F-8283-0A5C534D8A7C}" dt="2022-10-18T20:06:15.888" v="44" actId="20577"/>
          <ac:spMkLst>
            <pc:docMk/>
            <pc:sldMk cId="65851916" sldId="278"/>
            <ac:spMk id="29" creationId="{C1505505-BB78-40E3-B8B6-4C8BE22EB53C}"/>
          </ac:spMkLst>
        </pc:spChg>
        <pc:spChg chg="mod">
          <ac:chgData name="Sheth, Rohan" userId="0b6da9f0-4e13-4f6a-80ee-55c9a7700dcb" providerId="ADAL" clId="{0D0D9451-5167-4D1F-8283-0A5C534D8A7C}" dt="2022-10-18T20:05:58.209" v="20" actId="20577"/>
          <ac:spMkLst>
            <pc:docMk/>
            <pc:sldMk cId="65851916" sldId="278"/>
            <ac:spMk id="34" creationId="{37703234-D993-4C43-91A3-E55AA7BD1D32}"/>
          </ac:spMkLst>
        </pc:spChg>
        <pc:picChg chg="mod">
          <ac:chgData name="Sheth, Rohan" userId="0b6da9f0-4e13-4f6a-80ee-55c9a7700dcb" providerId="ADAL" clId="{0D0D9451-5167-4D1F-8283-0A5C534D8A7C}" dt="2022-10-18T20:08:01.336" v="53" actId="14826"/>
          <ac:picMkLst>
            <pc:docMk/>
            <pc:sldMk cId="65851916" sldId="278"/>
            <ac:picMk id="23" creationId="{AE1DD9CA-8F8E-43F8-AB52-DC6B3C9FD08B}"/>
          </ac:picMkLst>
        </pc:picChg>
        <pc:picChg chg="mod">
          <ac:chgData name="Sheth, Rohan" userId="0b6da9f0-4e13-4f6a-80ee-55c9a7700dcb" providerId="ADAL" clId="{0D0D9451-5167-4D1F-8283-0A5C534D8A7C}" dt="2022-10-18T20:08:10.888" v="54" actId="14826"/>
          <ac:picMkLst>
            <pc:docMk/>
            <pc:sldMk cId="65851916" sldId="278"/>
            <ac:picMk id="25" creationId="{7133D1E7-FA07-44D0-9EB0-EA49F78B8931}"/>
          </ac:picMkLst>
        </pc:picChg>
      </pc:sldChg>
      <pc:sldChg chg="modNotes">
        <pc:chgData name="Sheth, Rohan" userId="0b6da9f0-4e13-4f6a-80ee-55c9a7700dcb" providerId="ADAL" clId="{0D0D9451-5167-4D1F-8283-0A5C534D8A7C}" dt="2022-10-18T20:05:22.645" v="0"/>
        <pc:sldMkLst>
          <pc:docMk/>
          <pc:sldMk cId="3393598430" sldId="286"/>
        </pc:sldMkLst>
      </pc:sldChg>
      <pc:sldChg chg="del">
        <pc:chgData name="Sheth, Rohan" userId="0b6da9f0-4e13-4f6a-80ee-55c9a7700dcb" providerId="ADAL" clId="{0D0D9451-5167-4D1F-8283-0A5C534D8A7C}" dt="2022-10-18T20:09:50.980" v="197" actId="47"/>
        <pc:sldMkLst>
          <pc:docMk/>
          <pc:sldMk cId="848908219" sldId="295"/>
        </pc:sldMkLst>
      </pc:sldChg>
      <pc:sldChg chg="del">
        <pc:chgData name="Sheth, Rohan" userId="0b6da9f0-4e13-4f6a-80ee-55c9a7700dcb" providerId="ADAL" clId="{0D0D9451-5167-4D1F-8283-0A5C534D8A7C}" dt="2022-10-18T20:09:51.114" v="198" actId="47"/>
        <pc:sldMkLst>
          <pc:docMk/>
          <pc:sldMk cId="2857163895" sldId="296"/>
        </pc:sldMkLst>
      </pc:sldChg>
      <pc:sldChg chg="del">
        <pc:chgData name="Sheth, Rohan" userId="0b6da9f0-4e13-4f6a-80ee-55c9a7700dcb" providerId="ADAL" clId="{0D0D9451-5167-4D1F-8283-0A5C534D8A7C}" dt="2022-10-18T20:09:51.805" v="200" actId="47"/>
        <pc:sldMkLst>
          <pc:docMk/>
          <pc:sldMk cId="2730844521" sldId="297"/>
        </pc:sldMkLst>
      </pc:sldChg>
      <pc:sldChg chg="del">
        <pc:chgData name="Sheth, Rohan" userId="0b6da9f0-4e13-4f6a-80ee-55c9a7700dcb" providerId="ADAL" clId="{0D0D9451-5167-4D1F-8283-0A5C534D8A7C}" dt="2022-10-18T20:09:51.269" v="199" actId="47"/>
        <pc:sldMkLst>
          <pc:docMk/>
          <pc:sldMk cId="1909763988" sldId="298"/>
        </pc:sldMkLst>
      </pc:sldChg>
      <pc:sldChg chg="modSp">
        <pc:chgData name="Sheth, Rohan" userId="0b6da9f0-4e13-4f6a-80ee-55c9a7700dcb" providerId="ADAL" clId="{0D0D9451-5167-4D1F-8283-0A5C534D8A7C}" dt="2022-10-18T20:10:23.132" v="202" actId="14826"/>
        <pc:sldMkLst>
          <pc:docMk/>
          <pc:sldMk cId="3656542971" sldId="299"/>
        </pc:sldMkLst>
        <pc:picChg chg="mod">
          <ac:chgData name="Sheth, Rohan" userId="0b6da9f0-4e13-4f6a-80ee-55c9a7700dcb" providerId="ADAL" clId="{0D0D9451-5167-4D1F-8283-0A5C534D8A7C}" dt="2022-10-18T20:10:23.132" v="202" actId="14826"/>
          <ac:picMkLst>
            <pc:docMk/>
            <pc:sldMk cId="3656542971" sldId="299"/>
            <ac:picMk id="24" creationId="{495EBF60-C8D8-477C-828F-14A5BD36F4EE}"/>
          </ac:picMkLst>
        </pc:picChg>
      </pc:sldChg>
      <pc:sldChg chg="del">
        <pc:chgData name="Sheth, Rohan" userId="0b6da9f0-4e13-4f6a-80ee-55c9a7700dcb" providerId="ADAL" clId="{0D0D9451-5167-4D1F-8283-0A5C534D8A7C}" dt="2022-10-18T20:09:53.704" v="201" actId="47"/>
        <pc:sldMkLst>
          <pc:docMk/>
          <pc:sldMk cId="1174635175" sldId="300"/>
        </pc:sldMkLst>
      </pc:sldChg>
      <pc:sldChg chg="modSp">
        <pc:chgData name="Sheth, Rohan" userId="0b6da9f0-4e13-4f6a-80ee-55c9a7700dcb" providerId="ADAL" clId="{0D0D9451-5167-4D1F-8283-0A5C534D8A7C}" dt="2022-10-18T20:05:22.645" v="0"/>
        <pc:sldMkLst>
          <pc:docMk/>
          <pc:sldMk cId="1002511331" sldId="302"/>
        </pc:sldMkLst>
        <pc:spChg chg="mod">
          <ac:chgData name="Sheth, Rohan" userId="0b6da9f0-4e13-4f6a-80ee-55c9a7700dcb" providerId="ADAL" clId="{0D0D9451-5167-4D1F-8283-0A5C534D8A7C}" dt="2022-10-18T20:05:22.645" v="0"/>
          <ac:spMkLst>
            <pc:docMk/>
            <pc:sldMk cId="1002511331" sldId="302"/>
            <ac:spMk id="4" creationId="{46BE5F69-E9BC-41C7-BF6B-EB4B224032B2}"/>
          </ac:spMkLst>
        </pc:spChg>
      </pc:sldChg>
      <pc:sldChg chg="addSp delSp modSp mod">
        <pc:chgData name="Sheth, Rohan" userId="0b6da9f0-4e13-4f6a-80ee-55c9a7700dcb" providerId="ADAL" clId="{0D0D9451-5167-4D1F-8283-0A5C534D8A7C}" dt="2022-12-07T21:19:03.396" v="227"/>
        <pc:sldMkLst>
          <pc:docMk/>
          <pc:sldMk cId="1948147793" sldId="306"/>
        </pc:sldMkLst>
        <pc:picChg chg="del">
          <ac:chgData name="Sheth, Rohan" userId="0b6da9f0-4e13-4f6a-80ee-55c9a7700dcb" providerId="ADAL" clId="{0D0D9451-5167-4D1F-8283-0A5C534D8A7C}" dt="2022-12-07T21:19:02.921" v="226" actId="478"/>
          <ac:picMkLst>
            <pc:docMk/>
            <pc:sldMk cId="1948147793" sldId="306"/>
            <ac:picMk id="3" creationId="{D82025A8-C9E6-4796-9C09-8C2D1EE75679}"/>
          </ac:picMkLst>
        </pc:picChg>
        <pc:picChg chg="add del mod">
          <ac:chgData name="Sheth, Rohan" userId="0b6da9f0-4e13-4f6a-80ee-55c9a7700dcb" providerId="ADAL" clId="{0D0D9451-5167-4D1F-8283-0A5C534D8A7C}" dt="2022-12-07T21:19:01.313" v="225"/>
          <ac:picMkLst>
            <pc:docMk/>
            <pc:sldMk cId="1948147793" sldId="306"/>
            <ac:picMk id="11" creationId="{AAC47830-373B-4A41-AEEF-AF8B2B3146E3}"/>
          </ac:picMkLst>
        </pc:picChg>
        <pc:picChg chg="add mod">
          <ac:chgData name="Sheth, Rohan" userId="0b6da9f0-4e13-4f6a-80ee-55c9a7700dcb" providerId="ADAL" clId="{0D0D9451-5167-4D1F-8283-0A5C534D8A7C}" dt="2022-12-07T21:19:03.396" v="227"/>
          <ac:picMkLst>
            <pc:docMk/>
            <pc:sldMk cId="1948147793" sldId="306"/>
            <ac:picMk id="12" creationId="{D194BD80-66B6-4DF2-9506-A6AA963CE9CC}"/>
          </ac:picMkLst>
        </pc:picChg>
      </pc:sldChg>
      <pc:sldChg chg="modNotesTx">
        <pc:chgData name="Sheth, Rohan" userId="0b6da9f0-4e13-4f6a-80ee-55c9a7700dcb" providerId="ADAL" clId="{0D0D9451-5167-4D1F-8283-0A5C534D8A7C}" dt="2022-11-16T22:01:18.757" v="223"/>
        <pc:sldMkLst>
          <pc:docMk/>
          <pc:sldMk cId="717580410" sldId="311"/>
        </pc:sldMkLst>
      </pc:sldChg>
    </pc:docChg>
  </pc:docChgLst>
  <pc:docChgLst>
    <pc:chgData name="Morby, Zach" userId="30320faa-25f1-4224-bab9-a848c46bfa25" providerId="ADAL" clId="{42F339BF-463A-43D1-85AB-ECE3433345A0}"/>
    <pc:docChg chg="modSld">
      <pc:chgData name="Morby, Zach" userId="30320faa-25f1-4224-bab9-a848c46bfa25" providerId="ADAL" clId="{42F339BF-463A-43D1-85AB-ECE3433345A0}" dt="2022-11-08T15:41:43.913" v="0"/>
      <pc:docMkLst>
        <pc:docMk/>
      </pc:docMkLst>
      <pc:sldChg chg="modSp">
        <pc:chgData name="Morby, Zach" userId="30320faa-25f1-4224-bab9-a848c46bfa25" providerId="ADAL" clId="{42F339BF-463A-43D1-85AB-ECE3433345A0}" dt="2022-11-08T15:41:43.913" v="0"/>
        <pc:sldMkLst>
          <pc:docMk/>
          <pc:sldMk cId="1711352330" sldId="256"/>
        </pc:sldMkLst>
        <pc:spChg chg="mod">
          <ac:chgData name="Morby, Zach" userId="30320faa-25f1-4224-bab9-a848c46bfa25" providerId="ADAL" clId="{42F339BF-463A-43D1-85AB-ECE3433345A0}" dt="2022-11-08T15:41:43.913" v="0"/>
          <ac:spMkLst>
            <pc:docMk/>
            <pc:sldMk cId="1711352330" sldId="256"/>
            <ac:spMk id="3" creationId="{931932A1-7454-4B78-B394-3713697727FA}"/>
          </ac:spMkLst>
        </pc:spChg>
      </pc:sldChg>
      <pc:sldChg chg="modNotes">
        <pc:chgData name="Morby, Zach" userId="30320faa-25f1-4224-bab9-a848c46bfa25" providerId="ADAL" clId="{42F339BF-463A-43D1-85AB-ECE3433345A0}" dt="2022-11-08T15:41:43.913" v="0"/>
        <pc:sldMkLst>
          <pc:docMk/>
          <pc:sldMk cId="412258708" sldId="270"/>
        </pc:sldMkLst>
      </pc:sldChg>
      <pc:sldChg chg="modNotes">
        <pc:chgData name="Morby, Zach" userId="30320faa-25f1-4224-bab9-a848c46bfa25" providerId="ADAL" clId="{42F339BF-463A-43D1-85AB-ECE3433345A0}" dt="2022-11-08T15:41:43.913" v="0"/>
        <pc:sldMkLst>
          <pc:docMk/>
          <pc:sldMk cId="3380238284" sldId="273"/>
        </pc:sldMkLst>
      </pc:sldChg>
      <pc:sldChg chg="modSp modNotes">
        <pc:chgData name="Morby, Zach" userId="30320faa-25f1-4224-bab9-a848c46bfa25" providerId="ADAL" clId="{42F339BF-463A-43D1-85AB-ECE3433345A0}" dt="2022-11-08T15:41:43.913" v="0"/>
        <pc:sldMkLst>
          <pc:docMk/>
          <pc:sldMk cId="65851916" sldId="278"/>
        </pc:sldMkLst>
        <pc:spChg chg="mod">
          <ac:chgData name="Morby, Zach" userId="30320faa-25f1-4224-bab9-a848c46bfa25" providerId="ADAL" clId="{42F339BF-463A-43D1-85AB-ECE3433345A0}" dt="2022-11-08T15:41:43.913" v="0"/>
          <ac:spMkLst>
            <pc:docMk/>
            <pc:sldMk cId="65851916" sldId="278"/>
            <ac:spMk id="4" creationId="{46BE5F69-E9BC-41C7-BF6B-EB4B224032B2}"/>
          </ac:spMkLst>
        </pc:spChg>
      </pc:sldChg>
      <pc:sldChg chg="modNotes">
        <pc:chgData name="Morby, Zach" userId="30320faa-25f1-4224-bab9-a848c46bfa25" providerId="ADAL" clId="{42F339BF-463A-43D1-85AB-ECE3433345A0}" dt="2022-11-08T15:41:43.913" v="0"/>
        <pc:sldMkLst>
          <pc:docMk/>
          <pc:sldMk cId="3393598430" sldId="286"/>
        </pc:sldMkLst>
      </pc:sldChg>
      <pc:sldChg chg="modSp">
        <pc:chgData name="Morby, Zach" userId="30320faa-25f1-4224-bab9-a848c46bfa25" providerId="ADAL" clId="{42F339BF-463A-43D1-85AB-ECE3433345A0}" dt="2022-11-08T15:41:43.913" v="0"/>
        <pc:sldMkLst>
          <pc:docMk/>
          <pc:sldMk cId="1002511331" sldId="302"/>
        </pc:sldMkLst>
        <pc:spChg chg="mod">
          <ac:chgData name="Morby, Zach" userId="30320faa-25f1-4224-bab9-a848c46bfa25" providerId="ADAL" clId="{42F339BF-463A-43D1-85AB-ECE3433345A0}" dt="2022-11-08T15:41:43.913" v="0"/>
          <ac:spMkLst>
            <pc:docMk/>
            <pc:sldMk cId="1002511331" sldId="302"/>
            <ac:spMk id="4" creationId="{46BE5F69-E9BC-41C7-BF6B-EB4B224032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Miami Homestead General Aviation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Miami Homestead General Aviation Airport, impacts for District 6,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Miami Homestead General Aviation Airport created 276 jobs earning $13.5 million in payroll, contributed $21.2 million in value added, and generated a total economic impact (output) of $38.4 million.</a:t>
            </a:r>
          </a:p>
          <a:p>
            <a:endParaRPr lang="en-US"/>
          </a:p>
          <a:p>
            <a:r>
              <a:rPr lang="en-US"/>
              <a:t>This includes direct impacts of 152 jobs earning $7.2 million in payroll, contributing $10.3 million in value added, and generating a total economic impact (output) of $18.6 million.</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also includes multiplier impacts of 124 jobs earning $6.4 million in payroll, contributing $10.8 million in value added, and generating a total economic impact (output) of $19.8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a:t>
            </a:r>
            <a:r>
              <a:rPr lang="en-US" dirty="0"/>
              <a:t>Miami Homestead General Aviation Airport</a:t>
            </a:r>
            <a:r>
              <a:rPr lang="en-US" b="0" dirty="0"/>
              <a: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6 created 352,970 jobs earning $19.3 billion in payroll, contributed $32.8 billion in value added, and generated a total economic impact (output) of $60.9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189225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a:t>Miami Homestead General Aviation Airport</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2" name="Picture 11">
            <a:extLst>
              <a:ext uri="{FF2B5EF4-FFF2-40B4-BE49-F238E27FC236}">
                <a16:creationId xmlns:a16="http://schemas.microsoft.com/office/drawing/2014/main" id="{D194BD80-66B6-4DF2-9506-A6AA963CE9CC}"/>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948147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374653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905944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a:t>Calculating Miami Homestead General Aviation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14210"/>
            <a:ext cx="10515600" cy="1325563"/>
          </a:xfrm>
        </p:spPr>
        <p:txBody>
          <a:bodyPr/>
          <a:lstStyle/>
          <a:p>
            <a:r>
              <a:rPr lang="en-US"/>
              <a:t>TOTAL Miami Homestead General Aviation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$13.5</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$21.2</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$38.4</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276</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6264" r="6264"/>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X51">
            <a:hlinkClick r:id="" action="ppaction://media"/>
            <a:extLst>
              <a:ext uri="{FF2B5EF4-FFF2-40B4-BE49-F238E27FC236}">
                <a16:creationId xmlns:a16="http://schemas.microsoft.com/office/drawing/2014/main" id="{22AE4B34-591C-4946-A227-DB3E7A5587F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498"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3982899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0536153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7175804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939159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9453936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5829F15E-5E10-4FD6-AE93-1EA671C0229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495EBF60-C8D8-477C-828F-14A5BD36F4EE}"/>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6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$19.3</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$32.8</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$60.9</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a:solidFill>
                  <a:schemeClr val="accent1"/>
                </a:solidFill>
                <a:latin typeface="Arial" panose="020B0604020202020204" pitchFamily="34" charset="0"/>
                <a:cs typeface="Arial" panose="020B0604020202020204" pitchFamily="34" charset="0"/>
              </a:rPr>
              <a:t>352,970</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C8278E34-3613-45B8-97FB-AF95DE1F51D9}"/>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6565429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3005</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Miami Homestead General Aviation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Miami Homestead General Aviation Airport’s Total Economic Impact</vt:lpstr>
      <vt:lpstr>On-Airport Impacts</vt:lpstr>
      <vt:lpstr>Visitor Spending Impacts (Off-Airport)</vt:lpstr>
      <vt:lpstr>Airport Economic Impact Results</vt:lpstr>
      <vt:lpstr>TOTAL Miami Homestead General Aviation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6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2022-12-07T21:19:05Z</dcterms:modified>
</cp:coreProperties>
</file>