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097ED9-AFE0-4575-AA0F-4653798C7C71}" v="1" dt="2022-12-07T21:07:09.9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194"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Sheth, Rohan" userId="0b6da9f0-4e13-4f6a-80ee-55c9a7700dcb" providerId="ADAL" clId="{7B097ED9-AFE0-4575-AA0F-4653798C7C71}"/>
    <pc:docChg chg="custSel delSld modSld">
      <pc:chgData name="Sheth, Rohan" userId="0b6da9f0-4e13-4f6a-80ee-55c9a7700dcb" providerId="ADAL" clId="{7B097ED9-AFE0-4575-AA0F-4653798C7C71}" dt="2022-12-07T21:07:09.983" v="285"/>
      <pc:docMkLst>
        <pc:docMk/>
      </pc:docMkLst>
      <pc:sldChg chg="modSp mod modNotesTx">
        <pc:chgData name="Sheth, Rohan" userId="0b6da9f0-4e13-4f6a-80ee-55c9a7700dcb" providerId="ADAL" clId="{7B097ED9-AFE0-4575-AA0F-4653798C7C71}" dt="2022-10-31T18:25:48.408" v="272" actId="20577"/>
        <pc:sldMkLst>
          <pc:docMk/>
          <pc:sldMk cId="1711352330" sldId="256"/>
        </pc:sldMkLst>
        <pc:spChg chg="mod">
          <ac:chgData name="Sheth, Rohan" userId="0b6da9f0-4e13-4f6a-80ee-55c9a7700dcb" providerId="ADAL" clId="{7B097ED9-AFE0-4575-AA0F-4653798C7C71}" dt="2022-10-18T20:50:26.243" v="2" actId="20577"/>
          <ac:spMkLst>
            <pc:docMk/>
            <pc:sldMk cId="1711352330" sldId="256"/>
            <ac:spMk id="3" creationId="{931932A1-7454-4B78-B394-3713697727FA}"/>
          </ac:spMkLst>
        </pc:spChg>
      </pc:sldChg>
      <pc:sldChg chg="modNotes modNotesTx">
        <pc:chgData name="Sheth, Rohan" userId="0b6da9f0-4e13-4f6a-80ee-55c9a7700dcb" providerId="ADAL" clId="{7B097ED9-AFE0-4575-AA0F-4653798C7C71}" dt="2022-10-18T20:50:59.923" v="21" actId="20577"/>
        <pc:sldMkLst>
          <pc:docMk/>
          <pc:sldMk cId="412258708" sldId="270"/>
        </pc:sldMkLst>
      </pc:sldChg>
      <pc:sldChg chg="addSp delSp modSp mod modAnim modNotes modNotesTx">
        <pc:chgData name="Sheth, Rohan" userId="0b6da9f0-4e13-4f6a-80ee-55c9a7700dcb" providerId="ADAL" clId="{7B097ED9-AFE0-4575-AA0F-4653798C7C71}" dt="2022-10-31T18:26:05.439" v="279" actId="1076"/>
        <pc:sldMkLst>
          <pc:docMk/>
          <pc:sldMk cId="3380238284" sldId="273"/>
        </pc:sldMkLst>
        <pc:spChg chg="add del mod">
          <ac:chgData name="Sheth, Rohan" userId="0b6da9f0-4e13-4f6a-80ee-55c9a7700dcb" providerId="ADAL" clId="{7B097ED9-AFE0-4575-AA0F-4653798C7C71}" dt="2022-10-31T18:25:53.751" v="274" actId="478"/>
          <ac:spMkLst>
            <pc:docMk/>
            <pc:sldMk cId="3380238284" sldId="273"/>
            <ac:spMk id="3" creationId="{2212DBF7-EC11-4F0A-9E4F-BC315AA0929F}"/>
          </ac:spMkLst>
        </pc:spChg>
        <pc:spChg chg="del mod">
          <ac:chgData name="Sheth, Rohan" userId="0b6da9f0-4e13-4f6a-80ee-55c9a7700dcb" providerId="ADAL" clId="{7B097ED9-AFE0-4575-AA0F-4653798C7C71}" dt="2022-10-31T18:25:53.115" v="273" actId="478"/>
          <ac:spMkLst>
            <pc:docMk/>
            <pc:sldMk cId="3380238284" sldId="273"/>
            <ac:spMk id="4" creationId="{A3560EF0-DF41-40A6-889B-45B12E8526AE}"/>
          </ac:spMkLst>
        </pc:spChg>
        <pc:spChg chg="del">
          <ac:chgData name="Sheth, Rohan" userId="0b6da9f0-4e13-4f6a-80ee-55c9a7700dcb" providerId="ADAL" clId="{7B097ED9-AFE0-4575-AA0F-4653798C7C71}" dt="2022-10-31T18:25:55.290" v="275" actId="478"/>
          <ac:spMkLst>
            <pc:docMk/>
            <pc:sldMk cId="3380238284" sldId="273"/>
            <ac:spMk id="5" creationId="{586496FA-FBA1-4991-B52E-BEE6274D1B8E}"/>
          </ac:spMkLst>
        </pc:spChg>
        <pc:spChg chg="add del mod">
          <ac:chgData name="Sheth, Rohan" userId="0b6da9f0-4e13-4f6a-80ee-55c9a7700dcb" providerId="ADAL" clId="{7B097ED9-AFE0-4575-AA0F-4653798C7C71}" dt="2022-10-31T18:25:56.184" v="276" actId="478"/>
          <ac:spMkLst>
            <pc:docMk/>
            <pc:sldMk cId="3380238284" sldId="273"/>
            <ac:spMk id="7" creationId="{9F0F5E7F-77EC-4388-B9E6-7732B0424730}"/>
          </ac:spMkLst>
        </pc:spChg>
        <pc:picChg chg="add mod">
          <ac:chgData name="Sheth, Rohan" userId="0b6da9f0-4e13-4f6a-80ee-55c9a7700dcb" providerId="ADAL" clId="{7B097ED9-AFE0-4575-AA0F-4653798C7C71}" dt="2022-10-31T18:26:05.439" v="279" actId="1076"/>
          <ac:picMkLst>
            <pc:docMk/>
            <pc:sldMk cId="3380238284" sldId="273"/>
            <ac:picMk id="8" creationId="{D0D94816-0969-4012-A8B8-F38A46BA0622}"/>
          </ac:picMkLst>
        </pc:picChg>
      </pc:sldChg>
      <pc:sldChg chg="del">
        <pc:chgData name="Sheth, Rohan" userId="0b6da9f0-4e13-4f6a-80ee-55c9a7700dcb" providerId="ADAL" clId="{7B097ED9-AFE0-4575-AA0F-4653798C7C71}" dt="2022-10-18T20:55:57.632" v="257" actId="47"/>
        <pc:sldMkLst>
          <pc:docMk/>
          <pc:sldMk cId="3015444443" sldId="277"/>
        </pc:sldMkLst>
      </pc:sldChg>
      <pc:sldChg chg="modSp mod modNotes modNotesTx">
        <pc:chgData name="Sheth, Rohan" userId="0b6da9f0-4e13-4f6a-80ee-55c9a7700dcb" providerId="ADAL" clId="{7B097ED9-AFE0-4575-AA0F-4653798C7C71}" dt="2022-11-07T19:56:32.557" v="282"/>
        <pc:sldMkLst>
          <pc:docMk/>
          <pc:sldMk cId="65851916" sldId="278"/>
        </pc:sldMkLst>
        <pc:spChg chg="mod">
          <ac:chgData name="Sheth, Rohan" userId="0b6da9f0-4e13-4f6a-80ee-55c9a7700dcb" providerId="ADAL" clId="{7B097ED9-AFE0-4575-AA0F-4653798C7C71}" dt="2022-10-18T20:50:45.815" v="3"/>
          <ac:spMkLst>
            <pc:docMk/>
            <pc:sldMk cId="65851916" sldId="278"/>
            <ac:spMk id="4" creationId="{46BE5F69-E9BC-41C7-BF6B-EB4B224032B2}"/>
          </ac:spMkLst>
        </pc:spChg>
        <pc:spChg chg="mod">
          <ac:chgData name="Sheth, Rohan" userId="0b6da9f0-4e13-4f6a-80ee-55c9a7700dcb" providerId="ADAL" clId="{7B097ED9-AFE0-4575-AA0F-4653798C7C71}" dt="2022-10-18T20:51:12.715" v="34" actId="20577"/>
          <ac:spMkLst>
            <pc:docMk/>
            <pc:sldMk cId="65851916" sldId="278"/>
            <ac:spMk id="27" creationId="{1CF04D93-3E9C-4C93-BD11-1AB334ECA8EC}"/>
          </ac:spMkLst>
        </pc:spChg>
        <pc:spChg chg="mod">
          <ac:chgData name="Sheth, Rohan" userId="0b6da9f0-4e13-4f6a-80ee-55c9a7700dcb" providerId="ADAL" clId="{7B097ED9-AFE0-4575-AA0F-4653798C7C71}" dt="2022-10-18T20:51:18.507" v="42" actId="20577"/>
          <ac:spMkLst>
            <pc:docMk/>
            <pc:sldMk cId="65851916" sldId="278"/>
            <ac:spMk id="28" creationId="{4A74CDCB-94E0-4602-A364-BEBAB933C949}"/>
          </ac:spMkLst>
        </pc:spChg>
        <pc:spChg chg="mod">
          <ac:chgData name="Sheth, Rohan" userId="0b6da9f0-4e13-4f6a-80ee-55c9a7700dcb" providerId="ADAL" clId="{7B097ED9-AFE0-4575-AA0F-4653798C7C71}" dt="2022-10-18T20:51:24.043" v="50" actId="20577"/>
          <ac:spMkLst>
            <pc:docMk/>
            <pc:sldMk cId="65851916" sldId="278"/>
            <ac:spMk id="29" creationId="{C1505505-BB78-40E3-B8B6-4C8BE22EB53C}"/>
          </ac:spMkLst>
        </pc:spChg>
        <pc:spChg chg="mod">
          <ac:chgData name="Sheth, Rohan" userId="0b6da9f0-4e13-4f6a-80ee-55c9a7700dcb" providerId="ADAL" clId="{7B097ED9-AFE0-4575-AA0F-4653798C7C71}" dt="2022-10-18T20:51:05.620" v="27" actId="20577"/>
          <ac:spMkLst>
            <pc:docMk/>
            <pc:sldMk cId="65851916" sldId="278"/>
            <ac:spMk id="34" creationId="{37703234-D993-4C43-91A3-E55AA7BD1D32}"/>
          </ac:spMkLst>
        </pc:spChg>
        <pc:picChg chg="mod">
          <ac:chgData name="Sheth, Rohan" userId="0b6da9f0-4e13-4f6a-80ee-55c9a7700dcb" providerId="ADAL" clId="{7B097ED9-AFE0-4575-AA0F-4653798C7C71}" dt="2022-10-18T20:55:54.693" v="256" actId="14826"/>
          <ac:picMkLst>
            <pc:docMk/>
            <pc:sldMk cId="65851916" sldId="278"/>
            <ac:picMk id="23" creationId="{AE1DD9CA-8F8E-43F8-AB52-DC6B3C9FD08B}"/>
          </ac:picMkLst>
        </pc:picChg>
        <pc:picChg chg="mod">
          <ac:chgData name="Sheth, Rohan" userId="0b6da9f0-4e13-4f6a-80ee-55c9a7700dcb" providerId="ADAL" clId="{7B097ED9-AFE0-4575-AA0F-4653798C7C71}" dt="2022-10-18T20:53:21.588" v="56" actId="14826"/>
          <ac:picMkLst>
            <pc:docMk/>
            <pc:sldMk cId="65851916" sldId="278"/>
            <ac:picMk id="25" creationId="{7133D1E7-FA07-44D0-9EB0-EA49F78B8931}"/>
          </ac:picMkLst>
        </pc:picChg>
      </pc:sldChg>
      <pc:sldChg chg="modNotes">
        <pc:chgData name="Sheth, Rohan" userId="0b6da9f0-4e13-4f6a-80ee-55c9a7700dcb" providerId="ADAL" clId="{7B097ED9-AFE0-4575-AA0F-4653798C7C71}" dt="2022-10-18T20:50:45.815" v="3"/>
        <pc:sldMkLst>
          <pc:docMk/>
          <pc:sldMk cId="3393598430" sldId="286"/>
        </pc:sldMkLst>
      </pc:sldChg>
      <pc:sldChg chg="del">
        <pc:chgData name="Sheth, Rohan" userId="0b6da9f0-4e13-4f6a-80ee-55c9a7700dcb" providerId="ADAL" clId="{7B097ED9-AFE0-4575-AA0F-4653798C7C71}" dt="2022-10-18T20:55:57.793" v="258" actId="47"/>
        <pc:sldMkLst>
          <pc:docMk/>
          <pc:sldMk cId="848908219" sldId="295"/>
        </pc:sldMkLst>
      </pc:sldChg>
      <pc:sldChg chg="del">
        <pc:chgData name="Sheth, Rohan" userId="0b6da9f0-4e13-4f6a-80ee-55c9a7700dcb" providerId="ADAL" clId="{7B097ED9-AFE0-4575-AA0F-4653798C7C71}" dt="2022-10-18T20:55:57.976" v="259" actId="47"/>
        <pc:sldMkLst>
          <pc:docMk/>
          <pc:sldMk cId="2857163895" sldId="296"/>
        </pc:sldMkLst>
      </pc:sldChg>
      <pc:sldChg chg="del">
        <pc:chgData name="Sheth, Rohan" userId="0b6da9f0-4e13-4f6a-80ee-55c9a7700dcb" providerId="ADAL" clId="{7B097ED9-AFE0-4575-AA0F-4653798C7C71}" dt="2022-10-18T20:55:58.295" v="261" actId="47"/>
        <pc:sldMkLst>
          <pc:docMk/>
          <pc:sldMk cId="2730844521" sldId="297"/>
        </pc:sldMkLst>
      </pc:sldChg>
      <pc:sldChg chg="del">
        <pc:chgData name="Sheth, Rohan" userId="0b6da9f0-4e13-4f6a-80ee-55c9a7700dcb" providerId="ADAL" clId="{7B097ED9-AFE0-4575-AA0F-4653798C7C71}" dt="2022-10-18T20:55:58.143" v="260" actId="47"/>
        <pc:sldMkLst>
          <pc:docMk/>
          <pc:sldMk cId="1909763988" sldId="298"/>
        </pc:sldMkLst>
      </pc:sldChg>
      <pc:sldChg chg="del">
        <pc:chgData name="Sheth, Rohan" userId="0b6da9f0-4e13-4f6a-80ee-55c9a7700dcb" providerId="ADAL" clId="{7B097ED9-AFE0-4575-AA0F-4653798C7C71}" dt="2022-10-18T20:55:58.455" v="262" actId="47"/>
        <pc:sldMkLst>
          <pc:docMk/>
          <pc:sldMk cId="3656542971" sldId="299"/>
        </pc:sldMkLst>
      </pc:sldChg>
      <pc:sldChg chg="modSp">
        <pc:chgData name="Sheth, Rohan" userId="0b6da9f0-4e13-4f6a-80ee-55c9a7700dcb" providerId="ADAL" clId="{7B097ED9-AFE0-4575-AA0F-4653798C7C71}" dt="2022-10-18T20:56:04.763" v="263" actId="14826"/>
        <pc:sldMkLst>
          <pc:docMk/>
          <pc:sldMk cId="1174635175" sldId="300"/>
        </pc:sldMkLst>
        <pc:picChg chg="mod">
          <ac:chgData name="Sheth, Rohan" userId="0b6da9f0-4e13-4f6a-80ee-55c9a7700dcb" providerId="ADAL" clId="{7B097ED9-AFE0-4575-AA0F-4653798C7C71}" dt="2022-10-18T20:56:04.763" v="263" actId="14826"/>
          <ac:picMkLst>
            <pc:docMk/>
            <pc:sldMk cId="1174635175" sldId="300"/>
            <ac:picMk id="24" creationId="{A72CE4A4-CFF4-4A8A-9A57-E27365E5BBF2}"/>
          </ac:picMkLst>
        </pc:picChg>
      </pc:sldChg>
      <pc:sldChg chg="modSp">
        <pc:chgData name="Sheth, Rohan" userId="0b6da9f0-4e13-4f6a-80ee-55c9a7700dcb" providerId="ADAL" clId="{7B097ED9-AFE0-4575-AA0F-4653798C7C71}" dt="2022-10-18T20:50:45.815" v="3"/>
        <pc:sldMkLst>
          <pc:docMk/>
          <pc:sldMk cId="1002511331" sldId="302"/>
        </pc:sldMkLst>
        <pc:spChg chg="mod">
          <ac:chgData name="Sheth, Rohan" userId="0b6da9f0-4e13-4f6a-80ee-55c9a7700dcb" providerId="ADAL" clId="{7B097ED9-AFE0-4575-AA0F-4653798C7C71}" dt="2022-10-18T20:50:45.815" v="3"/>
          <ac:spMkLst>
            <pc:docMk/>
            <pc:sldMk cId="1002511331" sldId="302"/>
            <ac:spMk id="4" creationId="{46BE5F69-E9BC-41C7-BF6B-EB4B224032B2}"/>
          </ac:spMkLst>
        </pc:spChg>
      </pc:sldChg>
      <pc:sldChg chg="addSp delSp modSp mod">
        <pc:chgData name="Sheth, Rohan" userId="0b6da9f0-4e13-4f6a-80ee-55c9a7700dcb" providerId="ADAL" clId="{7B097ED9-AFE0-4575-AA0F-4653798C7C71}" dt="2022-12-07T21:07:09.983" v="285"/>
        <pc:sldMkLst>
          <pc:docMk/>
          <pc:sldMk cId="1114540619" sldId="306"/>
        </pc:sldMkLst>
        <pc:picChg chg="del">
          <ac:chgData name="Sheth, Rohan" userId="0b6da9f0-4e13-4f6a-80ee-55c9a7700dcb" providerId="ADAL" clId="{7B097ED9-AFE0-4575-AA0F-4653798C7C71}" dt="2022-12-07T21:07:09.684" v="284" actId="478"/>
          <ac:picMkLst>
            <pc:docMk/>
            <pc:sldMk cId="1114540619" sldId="306"/>
            <ac:picMk id="3" creationId="{D82025A8-C9E6-4796-9C09-8C2D1EE75679}"/>
          </ac:picMkLst>
        </pc:picChg>
        <pc:picChg chg="add mod">
          <ac:chgData name="Sheth, Rohan" userId="0b6da9f0-4e13-4f6a-80ee-55c9a7700dcb" providerId="ADAL" clId="{7B097ED9-AFE0-4575-AA0F-4653798C7C71}" dt="2022-12-07T21:07:09.983" v="285"/>
          <ac:picMkLst>
            <pc:docMk/>
            <pc:sldMk cId="1114540619" sldId="306"/>
            <ac:picMk id="11" creationId="{3757DDA8-B7D9-4B23-93E0-06ED24FEC5B7}"/>
          </ac:picMkLst>
        </pc:picChg>
      </pc:sldChg>
      <pc:sldChg chg="modNotesTx">
        <pc:chgData name="Sheth, Rohan" userId="0b6da9f0-4e13-4f6a-80ee-55c9a7700dcb" providerId="ADAL" clId="{7B097ED9-AFE0-4575-AA0F-4653798C7C71}" dt="2022-11-17T18:28:23.977" v="283"/>
        <pc:sldMkLst>
          <pc:docMk/>
          <pc:sldMk cId="1092991460" sldId="311"/>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Merry, Meg" userId="52abaa17-2ab0-4519-8e41-45b524f6a3b3" providerId="ADAL" clId="{DF244A03-0AD5-4579-AD98-08283BF36EBA}"/>
    <pc:docChg chg="modSld">
      <pc:chgData name="Merry, Meg" userId="52abaa17-2ab0-4519-8e41-45b524f6a3b3" providerId="ADAL" clId="{DF244A03-0AD5-4579-AD98-08283BF36EBA}" dt="2022-11-09T00:54:58.867" v="4" actId="255"/>
      <pc:docMkLst>
        <pc:docMk/>
      </pc:docMkLst>
      <pc:sldChg chg="modSp mod">
        <pc:chgData name="Merry, Meg" userId="52abaa17-2ab0-4519-8e41-45b524f6a3b3" providerId="ADAL" clId="{DF244A03-0AD5-4579-AD98-08283BF36EBA}" dt="2022-11-09T00:54:53.957" v="3" actId="255"/>
        <pc:sldMkLst>
          <pc:docMk/>
          <pc:sldMk cId="1102559366" sldId="274"/>
        </pc:sldMkLst>
        <pc:spChg chg="mod">
          <ac:chgData name="Merry, Meg" userId="52abaa17-2ab0-4519-8e41-45b524f6a3b3" providerId="ADAL" clId="{DF244A03-0AD5-4579-AD98-08283BF36EBA}" dt="2022-11-09T00:54:53.957" v="3" actId="255"/>
          <ac:spMkLst>
            <pc:docMk/>
            <pc:sldMk cId="1102559366" sldId="274"/>
            <ac:spMk id="44" creationId="{E46410AA-9335-4C3E-AEEE-43614C70E64D}"/>
          </ac:spMkLst>
        </pc:spChg>
      </pc:sldChg>
      <pc:sldChg chg="modSp mod">
        <pc:chgData name="Merry, Meg" userId="52abaa17-2ab0-4519-8e41-45b524f6a3b3" providerId="ADAL" clId="{DF244A03-0AD5-4579-AD98-08283BF36EBA}" dt="2022-11-09T00:54:35.853" v="2" actId="18131"/>
        <pc:sldMkLst>
          <pc:docMk/>
          <pc:sldMk cId="65851916" sldId="278"/>
        </pc:sldMkLst>
        <pc:picChg chg="mod modCrop">
          <ac:chgData name="Merry, Meg" userId="52abaa17-2ab0-4519-8e41-45b524f6a3b3" providerId="ADAL" clId="{DF244A03-0AD5-4579-AD98-08283BF36EBA}" dt="2022-11-09T00:54:35.853" v="2" actId="18131"/>
          <ac:picMkLst>
            <pc:docMk/>
            <pc:sldMk cId="65851916" sldId="278"/>
            <ac:picMk id="25" creationId="{7133D1E7-FA07-44D0-9EB0-EA49F78B8931}"/>
          </ac:picMkLst>
        </pc:picChg>
      </pc:sldChg>
      <pc:sldChg chg="modSp mod">
        <pc:chgData name="Merry, Meg" userId="52abaa17-2ab0-4519-8e41-45b524f6a3b3" providerId="ADAL" clId="{DF244A03-0AD5-4579-AD98-08283BF36EBA}" dt="2022-11-09T00:54:58.867" v="4" actId="255"/>
        <pc:sldMkLst>
          <pc:docMk/>
          <pc:sldMk cId="1174635175" sldId="300"/>
        </pc:sldMkLst>
        <pc:spChg chg="mod">
          <ac:chgData name="Merry, Meg" userId="52abaa17-2ab0-4519-8e41-45b524f6a3b3" providerId="ADAL" clId="{DF244A03-0AD5-4579-AD98-08283BF36EBA}" dt="2022-11-09T00:54:58.867" v="4" actId="255"/>
          <ac:spMkLst>
            <pc:docMk/>
            <pc:sldMk cId="1174635175" sldId="300"/>
            <ac:spMk id="34" creationId="{49BEB672-5087-49D5-925B-410D7FCB2E0D}"/>
          </ac:spMkLst>
        </pc:spChg>
      </pc:sldChg>
      <pc:sldChg chg="modSp mod">
        <pc:chgData name="Merry, Meg" userId="52abaa17-2ab0-4519-8e41-45b524f6a3b3" providerId="ADAL" clId="{DF244A03-0AD5-4579-AD98-08283BF36EBA}" dt="2022-11-09T00:54:22.889" v="0" actId="20577"/>
        <pc:sldMkLst>
          <pc:docMk/>
          <pc:sldMk cId="1002511331" sldId="302"/>
        </pc:sldMkLst>
        <pc:spChg chg="mod">
          <ac:chgData name="Merry, Meg" userId="52abaa17-2ab0-4519-8e41-45b524f6a3b3" providerId="ADAL" clId="{DF244A03-0AD5-4579-AD98-08283BF36EBA}" dt="2022-11-09T00:54:22.889" v="0" actId="20577"/>
          <ac:spMkLst>
            <pc:docMk/>
            <pc:sldMk cId="1002511331" sldId="302"/>
            <ac:spMk id="4" creationId="{46BE5F69-E9BC-41C7-BF6B-EB4B224032B2}"/>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E13F53E4-DD8F-472E-982A-25FFFE1C3E9B}"/>
    <pc:docChg chg="addSld delSld modSld">
      <pc:chgData name="Cicone, Laura" userId="d60addc7-6562-4f44-a0de-68d71e52773b" providerId="ADAL" clId="{E13F53E4-DD8F-472E-982A-25FFFE1C3E9B}" dt="2022-11-15T19:26:00.303" v="11" actId="47"/>
      <pc:docMkLst>
        <pc:docMk/>
      </pc:docMkLst>
      <pc:sldChg chg="del">
        <pc:chgData name="Cicone, Laura" userId="d60addc7-6562-4f44-a0de-68d71e52773b" providerId="ADAL" clId="{E13F53E4-DD8F-472E-982A-25FFFE1C3E9B}" dt="2022-10-25T16:15:57.109" v="3" actId="47"/>
        <pc:sldMkLst>
          <pc:docMk/>
          <pc:sldMk cId="4081035233" sldId="259"/>
        </pc:sldMkLst>
      </pc:sldChg>
      <pc:sldChg chg="del">
        <pc:chgData name="Cicone, Laura" userId="d60addc7-6562-4f44-a0de-68d71e52773b" providerId="ADAL" clId="{E13F53E4-DD8F-472E-982A-25FFFE1C3E9B}" dt="2022-11-15T19:26:00.303" v="11" actId="47"/>
        <pc:sldMkLst>
          <pc:docMk/>
          <pc:sldMk cId="3476258832" sldId="266"/>
        </pc:sldMkLst>
      </pc:sldChg>
      <pc:sldChg chg="modNotesTx">
        <pc:chgData name="Cicone, Laura" userId="d60addc7-6562-4f44-a0de-68d71e52773b" providerId="ADAL" clId="{E13F53E4-DD8F-472E-982A-25FFFE1C3E9B}" dt="2022-11-15T19:25:38.242" v="9"/>
        <pc:sldMkLst>
          <pc:docMk/>
          <pc:sldMk cId="3380238284" sldId="273"/>
        </pc:sldMkLst>
      </pc:sldChg>
      <pc:sldChg chg="del">
        <pc:chgData name="Cicone, Laura" userId="d60addc7-6562-4f44-a0de-68d71e52773b" providerId="ADAL" clId="{E13F53E4-DD8F-472E-982A-25FFFE1C3E9B}" dt="2022-11-15T19:26:00.303" v="11" actId="47"/>
        <pc:sldMkLst>
          <pc:docMk/>
          <pc:sldMk cId="1102559366" sldId="274"/>
        </pc:sldMkLst>
      </pc:sldChg>
      <pc:sldChg chg="modSp mod">
        <pc:chgData name="Cicone, Laura" userId="d60addc7-6562-4f44-a0de-68d71e52773b" providerId="ADAL" clId="{E13F53E4-DD8F-472E-982A-25FFFE1C3E9B}" dt="2022-10-25T12:09:00.869" v="0" actId="18131"/>
        <pc:sldMkLst>
          <pc:docMk/>
          <pc:sldMk cId="65851916" sldId="278"/>
        </pc:sldMkLst>
        <pc:picChg chg="mod modCrop">
          <ac:chgData name="Cicone, Laura" userId="d60addc7-6562-4f44-a0de-68d71e52773b" providerId="ADAL" clId="{E13F53E4-DD8F-472E-982A-25FFFE1C3E9B}" dt="2022-10-25T12:09:00.869" v="0" actId="18131"/>
          <ac:picMkLst>
            <pc:docMk/>
            <pc:sldMk cId="65851916" sldId="278"/>
            <ac:picMk id="23" creationId="{AE1DD9CA-8F8E-43F8-AB52-DC6B3C9FD08B}"/>
          </ac:picMkLst>
        </pc:picChg>
      </pc:sldChg>
      <pc:sldChg chg="del">
        <pc:chgData name="Cicone, Laura" userId="d60addc7-6562-4f44-a0de-68d71e52773b" providerId="ADAL" clId="{E13F53E4-DD8F-472E-982A-25FFFE1C3E9B}" dt="2022-11-15T19:25:11.160" v="5" actId="47"/>
        <pc:sldMkLst>
          <pc:docMk/>
          <pc:sldMk cId="3393598430" sldId="286"/>
        </pc:sldMkLst>
      </pc:sldChg>
      <pc:sldChg chg="del">
        <pc:chgData name="Cicone, Laura" userId="d60addc7-6562-4f44-a0de-68d71e52773b" providerId="ADAL" clId="{E13F53E4-DD8F-472E-982A-25FFFE1C3E9B}" dt="2022-11-15T19:26:00.303" v="11" actId="47"/>
        <pc:sldMkLst>
          <pc:docMk/>
          <pc:sldMk cId="232077404" sldId="288"/>
        </pc:sldMkLst>
      </pc:sldChg>
      <pc:sldChg chg="del">
        <pc:chgData name="Cicone, Laura" userId="d60addc7-6562-4f44-a0de-68d71e52773b" providerId="ADAL" clId="{E13F53E4-DD8F-472E-982A-25FFFE1C3E9B}" dt="2022-11-15T19:26:00.303" v="11" actId="47"/>
        <pc:sldMkLst>
          <pc:docMk/>
          <pc:sldMk cId="536406714" sldId="289"/>
        </pc:sldMkLst>
      </pc:sldChg>
      <pc:sldChg chg="del">
        <pc:chgData name="Cicone, Laura" userId="d60addc7-6562-4f44-a0de-68d71e52773b" providerId="ADAL" clId="{E13F53E4-DD8F-472E-982A-25FFFE1C3E9B}" dt="2022-11-15T19:25:47.461" v="10" actId="47"/>
        <pc:sldMkLst>
          <pc:docMk/>
          <pc:sldMk cId="291782386" sldId="301"/>
        </pc:sldMkLst>
      </pc:sldChg>
      <pc:sldChg chg="del">
        <pc:chgData name="Cicone, Laura" userId="d60addc7-6562-4f44-a0de-68d71e52773b" providerId="ADAL" clId="{E13F53E4-DD8F-472E-982A-25FFFE1C3E9B}" dt="2022-11-15T19:25:01.806" v="4" actId="47"/>
        <pc:sldMkLst>
          <pc:docMk/>
          <pc:sldMk cId="1875973025" sldId="304"/>
        </pc:sldMkLst>
      </pc:sldChg>
      <pc:sldChg chg="add">
        <pc:chgData name="Cicone, Laura" userId="d60addc7-6562-4f44-a0de-68d71e52773b" providerId="ADAL" clId="{E13F53E4-DD8F-472E-982A-25FFFE1C3E9B}" dt="2022-10-25T16:15:54.488" v="2"/>
        <pc:sldMkLst>
          <pc:docMk/>
          <pc:sldMk cId="1114540619" sldId="306"/>
        </pc:sldMkLst>
      </pc:sldChg>
      <pc:sldChg chg="modNotesTx">
        <pc:chgData name="Cicone, Laura" userId="d60addc7-6562-4f44-a0de-68d71e52773b" providerId="ADAL" clId="{E13F53E4-DD8F-472E-982A-25FFFE1C3E9B}" dt="2022-11-15T19:25:20.408" v="7" actId="20577"/>
        <pc:sldMkLst>
          <pc:docMk/>
          <pc:sldMk cId="428944023" sldId="30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Plant City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Plant City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Plant City Airport created 214 jobs earning $9.5 million in payroll, contributed $14.8 million in value added, and generated a total economic impact (output) of $27.4 million.</a:t>
            </a:r>
          </a:p>
          <a:p>
            <a:endParaRPr lang="en-US" dirty="0"/>
          </a:p>
          <a:p>
            <a:r>
              <a:rPr lang="en-US" dirty="0"/>
              <a:t>This includes direct impacts of 129 jobs earning $5.0 million in payroll, contributing $7.1 million in value added, and generating a total economic impact (output) of $13.3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85 jobs earning $4.4 million in payroll, contributing $7.8 million in value added, and generating a total economic impact (output) of $14.2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Plant City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Plant City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3757DDA8-B7D9-4B23-93E0-06ED24FEC5B7}"/>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114540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69332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28944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Plant City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5751" t="5573" r="1491" b="14650"/>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Plant City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$14.8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$27.4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214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2709" t="-217" r="31325" b="2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CM">
            <a:hlinkClick r:id="" action="ppaction://media"/>
            <a:extLst>
              <a:ext uri="{FF2B5EF4-FFF2-40B4-BE49-F238E27FC236}">
                <a16:creationId xmlns:a16="http://schemas.microsoft.com/office/drawing/2014/main" id="{D0D94816-0969-4012-A8B8-F38A46BA062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86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519883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6625739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0929914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492657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518095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278,815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Plant City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Plant City Airport’s Total Economic Impact</vt:lpstr>
      <vt:lpstr>On-Airport Impacts</vt:lpstr>
      <vt:lpstr>Visitor Spending Impacts (Off-Airport)</vt:lpstr>
      <vt:lpstr>Airport Economic Impact Results</vt:lpstr>
      <vt:lpstr>TOTAL Plant City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2022-12-07T21:07:11Z</dcterms:modified>
</cp:coreProperties>
</file>