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62B67C-5F1A-49F0-85BC-F72D8C61EC81}" v="1" dt="2022-12-07T21:15:44.14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394" autoAdjust="0"/>
  </p:normalViewPr>
  <p:slideViewPr>
    <p:cSldViewPr snapToGrid="0">
      <p:cViewPr varScale="1">
        <p:scale>
          <a:sx n="82" d="100"/>
          <a:sy n="82" d="100"/>
        </p:scale>
        <p:origin x="1599"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9C1AFFC4-0173-48F6-B891-D23EB2A162AB}"/>
    <pc:docChg chg="custSel addSld delSld modSld">
      <pc:chgData name="Cicone, Laura" userId="d60addc7-6562-4f44-a0de-68d71e52773b" providerId="ADAL" clId="{9C1AFFC4-0173-48F6-B891-D23EB2A162AB}" dt="2022-11-15T21:15:17.550" v="289" actId="47"/>
      <pc:docMkLst>
        <pc:docMk/>
      </pc:docMkLst>
      <pc:sldChg chg="modSp mod modNotesTx">
        <pc:chgData name="Cicone, Laura" userId="d60addc7-6562-4f44-a0de-68d71e52773b" providerId="ADAL" clId="{9C1AFFC4-0173-48F6-B891-D23EB2A162AB}" dt="2022-10-31T13:07:56.445" v="273" actId="20577"/>
        <pc:sldMkLst>
          <pc:docMk/>
          <pc:sldMk cId="1711352330" sldId="256"/>
        </pc:sldMkLst>
        <pc:spChg chg="mod">
          <ac:chgData name="Cicone, Laura" userId="d60addc7-6562-4f44-a0de-68d71e52773b" providerId="ADAL" clId="{9C1AFFC4-0173-48F6-B891-D23EB2A162AB}" dt="2022-10-19T13:52:56.008" v="30" actId="20577"/>
          <ac:spMkLst>
            <pc:docMk/>
            <pc:sldMk cId="1711352330" sldId="256"/>
            <ac:spMk id="3" creationId="{931932A1-7454-4B78-B394-3713697727FA}"/>
          </ac:spMkLst>
        </pc:spChg>
      </pc:sldChg>
      <pc:sldChg chg="del">
        <pc:chgData name="Cicone, Laura" userId="d60addc7-6562-4f44-a0de-68d71e52773b" providerId="ADAL" clId="{9C1AFFC4-0173-48F6-B891-D23EB2A162AB}" dt="2022-10-25T16:32:58.056" v="267" actId="47"/>
        <pc:sldMkLst>
          <pc:docMk/>
          <pc:sldMk cId="4081035233" sldId="259"/>
        </pc:sldMkLst>
      </pc:sldChg>
      <pc:sldChg chg="del">
        <pc:chgData name="Cicone, Laura" userId="d60addc7-6562-4f44-a0de-68d71e52773b" providerId="ADAL" clId="{9C1AFFC4-0173-48F6-B891-D23EB2A162AB}" dt="2022-11-15T21:15:17.550" v="289" actId="47"/>
        <pc:sldMkLst>
          <pc:docMk/>
          <pc:sldMk cId="3476258832" sldId="266"/>
        </pc:sldMkLst>
      </pc:sldChg>
      <pc:sldChg chg="modNotesTx">
        <pc:chgData name="Cicone, Laura" userId="d60addc7-6562-4f44-a0de-68d71e52773b" providerId="ADAL" clId="{9C1AFFC4-0173-48F6-B891-D23EB2A162AB}" dt="2022-10-19T13:53:27.937" v="55" actId="20577"/>
        <pc:sldMkLst>
          <pc:docMk/>
          <pc:sldMk cId="412258708" sldId="270"/>
        </pc:sldMkLst>
      </pc:sldChg>
      <pc:sldChg chg="addSp delSp modSp mod modAnim modNotesTx">
        <pc:chgData name="Cicone, Laura" userId="d60addc7-6562-4f44-a0de-68d71e52773b" providerId="ADAL" clId="{9C1AFFC4-0173-48F6-B891-D23EB2A162AB}" dt="2022-11-15T21:14:10.620" v="287"/>
        <pc:sldMkLst>
          <pc:docMk/>
          <pc:sldMk cId="3380238284" sldId="273"/>
        </pc:sldMkLst>
        <pc:spChg chg="add del mod">
          <ac:chgData name="Cicone, Laura" userId="d60addc7-6562-4f44-a0de-68d71e52773b" providerId="ADAL" clId="{9C1AFFC4-0173-48F6-B891-D23EB2A162AB}" dt="2022-10-31T13:08:16.409" v="275" actId="478"/>
          <ac:spMkLst>
            <pc:docMk/>
            <pc:sldMk cId="3380238284" sldId="273"/>
            <ac:spMk id="3" creationId="{12E40832-4BB3-4D52-B1A4-F6FF67133240}"/>
          </ac:spMkLst>
        </pc:spChg>
        <pc:spChg chg="del mod">
          <ac:chgData name="Cicone, Laura" userId="d60addc7-6562-4f44-a0de-68d71e52773b" providerId="ADAL" clId="{9C1AFFC4-0173-48F6-B891-D23EB2A162AB}" dt="2022-10-31T13:08:18.462" v="276" actId="478"/>
          <ac:spMkLst>
            <pc:docMk/>
            <pc:sldMk cId="3380238284" sldId="273"/>
            <ac:spMk id="4" creationId="{A3560EF0-DF41-40A6-889B-45B12E8526AE}"/>
          </ac:spMkLst>
        </pc:spChg>
        <pc:spChg chg="del">
          <ac:chgData name="Cicone, Laura" userId="d60addc7-6562-4f44-a0de-68d71e52773b" providerId="ADAL" clId="{9C1AFFC4-0173-48F6-B891-D23EB2A162AB}" dt="2022-10-31T13:08:15.927" v="274" actId="478"/>
          <ac:spMkLst>
            <pc:docMk/>
            <pc:sldMk cId="3380238284" sldId="273"/>
            <ac:spMk id="5" creationId="{586496FA-FBA1-4991-B52E-BEE6274D1B8E}"/>
          </ac:spMkLst>
        </pc:spChg>
        <pc:spChg chg="add del mod">
          <ac:chgData name="Cicone, Laura" userId="d60addc7-6562-4f44-a0de-68d71e52773b" providerId="ADAL" clId="{9C1AFFC4-0173-48F6-B891-D23EB2A162AB}" dt="2022-10-31T13:08:19.652" v="277" actId="478"/>
          <ac:spMkLst>
            <pc:docMk/>
            <pc:sldMk cId="3380238284" sldId="273"/>
            <ac:spMk id="7" creationId="{62FCE8E4-4464-40DD-A930-0C5EC5F092B8}"/>
          </ac:spMkLst>
        </pc:spChg>
        <pc:picChg chg="add mod">
          <ac:chgData name="Cicone, Laura" userId="d60addc7-6562-4f44-a0de-68d71e52773b" providerId="ADAL" clId="{9C1AFFC4-0173-48F6-B891-D23EB2A162AB}" dt="2022-10-31T13:08:32.553" v="279" actId="1076"/>
          <ac:picMkLst>
            <pc:docMk/>
            <pc:sldMk cId="3380238284" sldId="273"/>
            <ac:picMk id="8" creationId="{CC21043F-59DB-481B-9C00-C6A7DD407352}"/>
          </ac:picMkLst>
        </pc:picChg>
      </pc:sldChg>
      <pc:sldChg chg="del">
        <pc:chgData name="Cicone, Laura" userId="d60addc7-6562-4f44-a0de-68d71e52773b" providerId="ADAL" clId="{9C1AFFC4-0173-48F6-B891-D23EB2A162AB}" dt="2022-11-15T21:15:17.550" v="289" actId="47"/>
        <pc:sldMkLst>
          <pc:docMk/>
          <pc:sldMk cId="1102559366" sldId="274"/>
        </pc:sldMkLst>
      </pc:sldChg>
      <pc:sldChg chg="del">
        <pc:chgData name="Cicone, Laura" userId="d60addc7-6562-4f44-a0de-68d71e52773b" providerId="ADAL" clId="{9C1AFFC4-0173-48F6-B891-D23EB2A162AB}" dt="2022-10-19T13:56:39.471" v="263" actId="2696"/>
        <pc:sldMkLst>
          <pc:docMk/>
          <pc:sldMk cId="3015444443" sldId="277"/>
        </pc:sldMkLst>
      </pc:sldChg>
      <pc:sldChg chg="modSp mod modNotesTx">
        <pc:chgData name="Cicone, Laura" userId="d60addc7-6562-4f44-a0de-68d71e52773b" providerId="ADAL" clId="{9C1AFFC4-0173-48F6-B891-D23EB2A162AB}" dt="2022-10-19T13:56:17.005" v="257" actId="20577"/>
        <pc:sldMkLst>
          <pc:docMk/>
          <pc:sldMk cId="65851916" sldId="278"/>
        </pc:sldMkLst>
        <pc:spChg chg="mod">
          <ac:chgData name="Cicone, Laura" userId="d60addc7-6562-4f44-a0de-68d71e52773b" providerId="ADAL" clId="{9C1AFFC4-0173-48F6-B891-D23EB2A162AB}" dt="2022-10-19T13:53:35.773" v="57" actId="20577"/>
          <ac:spMkLst>
            <pc:docMk/>
            <pc:sldMk cId="65851916" sldId="278"/>
            <ac:spMk id="4" creationId="{46BE5F69-E9BC-41C7-BF6B-EB4B224032B2}"/>
          </ac:spMkLst>
        </pc:spChg>
        <pc:spChg chg="mod">
          <ac:chgData name="Cicone, Laura" userId="d60addc7-6562-4f44-a0de-68d71e52773b" providerId="ADAL" clId="{9C1AFFC4-0173-48F6-B891-D23EB2A162AB}" dt="2022-10-19T13:54:42.568" v="82" actId="20577"/>
          <ac:spMkLst>
            <pc:docMk/>
            <pc:sldMk cId="65851916" sldId="278"/>
            <ac:spMk id="27" creationId="{1CF04D93-3E9C-4C93-BD11-1AB334ECA8EC}"/>
          </ac:spMkLst>
        </pc:spChg>
        <pc:spChg chg="mod">
          <ac:chgData name="Cicone, Laura" userId="d60addc7-6562-4f44-a0de-68d71e52773b" providerId="ADAL" clId="{9C1AFFC4-0173-48F6-B891-D23EB2A162AB}" dt="2022-10-19T13:54:48.832" v="89" actId="20577"/>
          <ac:spMkLst>
            <pc:docMk/>
            <pc:sldMk cId="65851916" sldId="278"/>
            <ac:spMk id="28" creationId="{4A74CDCB-94E0-4602-A364-BEBAB933C949}"/>
          </ac:spMkLst>
        </pc:spChg>
        <pc:spChg chg="mod">
          <ac:chgData name="Cicone, Laura" userId="d60addc7-6562-4f44-a0de-68d71e52773b" providerId="ADAL" clId="{9C1AFFC4-0173-48F6-B891-D23EB2A162AB}" dt="2022-10-19T13:54:54.176" v="96" actId="20577"/>
          <ac:spMkLst>
            <pc:docMk/>
            <pc:sldMk cId="65851916" sldId="278"/>
            <ac:spMk id="29" creationId="{C1505505-BB78-40E3-B8B6-4C8BE22EB53C}"/>
          </ac:spMkLst>
        </pc:spChg>
        <pc:spChg chg="mod">
          <ac:chgData name="Cicone, Laura" userId="d60addc7-6562-4f44-a0de-68d71e52773b" providerId="ADAL" clId="{9C1AFFC4-0173-48F6-B891-D23EB2A162AB}" dt="2022-10-19T13:54:33.680" v="65" actId="20577"/>
          <ac:spMkLst>
            <pc:docMk/>
            <pc:sldMk cId="65851916" sldId="278"/>
            <ac:spMk id="34" creationId="{37703234-D993-4C43-91A3-E55AA7BD1D32}"/>
          </ac:spMkLst>
        </pc:spChg>
        <pc:picChg chg="mod">
          <ac:chgData name="Cicone, Laura" userId="d60addc7-6562-4f44-a0de-68d71e52773b" providerId="ADAL" clId="{9C1AFFC4-0173-48F6-B891-D23EB2A162AB}" dt="2022-10-19T13:54:15.786" v="58" actId="14826"/>
          <ac:picMkLst>
            <pc:docMk/>
            <pc:sldMk cId="65851916" sldId="278"/>
            <ac:picMk id="23" creationId="{AE1DD9CA-8F8E-43F8-AB52-DC6B3C9FD08B}"/>
          </ac:picMkLst>
        </pc:picChg>
        <pc:picChg chg="mod">
          <ac:chgData name="Cicone, Laura" userId="d60addc7-6562-4f44-a0de-68d71e52773b" providerId="ADAL" clId="{9C1AFFC4-0173-48F6-B891-D23EB2A162AB}" dt="2022-10-19T13:54:27.715" v="60" actId="14826"/>
          <ac:picMkLst>
            <pc:docMk/>
            <pc:sldMk cId="65851916" sldId="278"/>
            <ac:picMk id="25" creationId="{7133D1E7-FA07-44D0-9EB0-EA49F78B8931}"/>
          </ac:picMkLst>
        </pc:picChg>
      </pc:sldChg>
      <pc:sldChg chg="del modNotesTx">
        <pc:chgData name="Cicone, Laura" userId="d60addc7-6562-4f44-a0de-68d71e52773b" providerId="ADAL" clId="{9C1AFFC4-0173-48F6-B891-D23EB2A162AB}" dt="2022-11-15T21:13:29.783" v="283" actId="47"/>
        <pc:sldMkLst>
          <pc:docMk/>
          <pc:sldMk cId="3393598430" sldId="286"/>
        </pc:sldMkLst>
      </pc:sldChg>
      <pc:sldChg chg="del">
        <pc:chgData name="Cicone, Laura" userId="d60addc7-6562-4f44-a0de-68d71e52773b" providerId="ADAL" clId="{9C1AFFC4-0173-48F6-B891-D23EB2A162AB}" dt="2022-11-15T21:15:17.550" v="289" actId="47"/>
        <pc:sldMkLst>
          <pc:docMk/>
          <pc:sldMk cId="232077404" sldId="288"/>
        </pc:sldMkLst>
      </pc:sldChg>
      <pc:sldChg chg="del">
        <pc:chgData name="Cicone, Laura" userId="d60addc7-6562-4f44-a0de-68d71e52773b" providerId="ADAL" clId="{9C1AFFC4-0173-48F6-B891-D23EB2A162AB}" dt="2022-11-15T21:15:17.550" v="289" actId="47"/>
        <pc:sldMkLst>
          <pc:docMk/>
          <pc:sldMk cId="536406714" sldId="289"/>
        </pc:sldMkLst>
      </pc:sldChg>
      <pc:sldChg chg="del">
        <pc:chgData name="Cicone, Laura" userId="d60addc7-6562-4f44-a0de-68d71e52773b" providerId="ADAL" clId="{9C1AFFC4-0173-48F6-B891-D23EB2A162AB}" dt="2022-10-19T13:56:39.471" v="263" actId="2696"/>
        <pc:sldMkLst>
          <pc:docMk/>
          <pc:sldMk cId="848908219" sldId="295"/>
        </pc:sldMkLst>
      </pc:sldChg>
      <pc:sldChg chg="modSp">
        <pc:chgData name="Cicone, Laura" userId="d60addc7-6562-4f44-a0de-68d71e52773b" providerId="ADAL" clId="{9C1AFFC4-0173-48F6-B891-D23EB2A162AB}" dt="2022-10-19T13:56:52.913" v="265" actId="14826"/>
        <pc:sldMkLst>
          <pc:docMk/>
          <pc:sldMk cId="2857163895" sldId="296"/>
        </pc:sldMkLst>
        <pc:picChg chg="mod">
          <ac:chgData name="Cicone, Laura" userId="d60addc7-6562-4f44-a0de-68d71e52773b" providerId="ADAL" clId="{9C1AFFC4-0173-48F6-B891-D23EB2A162AB}" dt="2022-10-19T13:56:52.913" v="265" actId="14826"/>
          <ac:picMkLst>
            <pc:docMk/>
            <pc:sldMk cId="2857163895" sldId="296"/>
            <ac:picMk id="24" creationId="{7EF00931-2EC4-4D40-B729-71BD2CF64771}"/>
          </ac:picMkLst>
        </pc:picChg>
      </pc:sldChg>
      <pc:sldChg chg="del">
        <pc:chgData name="Cicone, Laura" userId="d60addc7-6562-4f44-a0de-68d71e52773b" providerId="ADAL" clId="{9C1AFFC4-0173-48F6-B891-D23EB2A162AB}" dt="2022-10-19T13:56:44.723" v="264" actId="2696"/>
        <pc:sldMkLst>
          <pc:docMk/>
          <pc:sldMk cId="2730844521" sldId="297"/>
        </pc:sldMkLst>
      </pc:sldChg>
      <pc:sldChg chg="del">
        <pc:chgData name="Cicone, Laura" userId="d60addc7-6562-4f44-a0de-68d71e52773b" providerId="ADAL" clId="{9C1AFFC4-0173-48F6-B891-D23EB2A162AB}" dt="2022-10-19T13:56:44.723" v="264" actId="2696"/>
        <pc:sldMkLst>
          <pc:docMk/>
          <pc:sldMk cId="1909763988" sldId="298"/>
        </pc:sldMkLst>
      </pc:sldChg>
      <pc:sldChg chg="del">
        <pc:chgData name="Cicone, Laura" userId="d60addc7-6562-4f44-a0de-68d71e52773b" providerId="ADAL" clId="{9C1AFFC4-0173-48F6-B891-D23EB2A162AB}" dt="2022-10-19T13:56:44.723" v="264" actId="2696"/>
        <pc:sldMkLst>
          <pc:docMk/>
          <pc:sldMk cId="3656542971" sldId="299"/>
        </pc:sldMkLst>
      </pc:sldChg>
      <pc:sldChg chg="del">
        <pc:chgData name="Cicone, Laura" userId="d60addc7-6562-4f44-a0de-68d71e52773b" providerId="ADAL" clId="{9C1AFFC4-0173-48F6-B891-D23EB2A162AB}" dt="2022-10-19T13:56:44.723" v="264" actId="2696"/>
        <pc:sldMkLst>
          <pc:docMk/>
          <pc:sldMk cId="1174635175" sldId="300"/>
        </pc:sldMkLst>
      </pc:sldChg>
      <pc:sldChg chg="del">
        <pc:chgData name="Cicone, Laura" userId="d60addc7-6562-4f44-a0de-68d71e52773b" providerId="ADAL" clId="{9C1AFFC4-0173-48F6-B891-D23EB2A162AB}" dt="2022-11-15T21:15:02.105" v="288" actId="47"/>
        <pc:sldMkLst>
          <pc:docMk/>
          <pc:sldMk cId="291782386" sldId="301"/>
        </pc:sldMkLst>
      </pc:sldChg>
      <pc:sldChg chg="modSp mod">
        <pc:chgData name="Cicone, Laura" userId="d60addc7-6562-4f44-a0de-68d71e52773b" providerId="ADAL" clId="{9C1AFFC4-0173-48F6-B891-D23EB2A162AB}" dt="2022-10-19T13:53:10.642" v="33"/>
        <pc:sldMkLst>
          <pc:docMk/>
          <pc:sldMk cId="1002511331" sldId="302"/>
        </pc:sldMkLst>
        <pc:spChg chg="mod">
          <ac:chgData name="Cicone, Laura" userId="d60addc7-6562-4f44-a0de-68d71e52773b" providerId="ADAL" clId="{9C1AFFC4-0173-48F6-B891-D23EB2A162AB}" dt="2022-10-19T13:53:10.642" v="33"/>
          <ac:spMkLst>
            <pc:docMk/>
            <pc:sldMk cId="1002511331" sldId="302"/>
            <ac:spMk id="4" creationId="{46BE5F69-E9BC-41C7-BF6B-EB4B224032B2}"/>
          </ac:spMkLst>
        </pc:spChg>
      </pc:sldChg>
      <pc:sldChg chg="del">
        <pc:chgData name="Cicone, Laura" userId="d60addc7-6562-4f44-a0de-68d71e52773b" providerId="ADAL" clId="{9C1AFFC4-0173-48F6-B891-D23EB2A162AB}" dt="2022-11-15T21:13:20.202" v="282" actId="47"/>
        <pc:sldMkLst>
          <pc:docMk/>
          <pc:sldMk cId="1875973025" sldId="304"/>
        </pc:sldMkLst>
      </pc:sldChg>
      <pc:sldChg chg="add">
        <pc:chgData name="Cicone, Laura" userId="d60addc7-6562-4f44-a0de-68d71e52773b" providerId="ADAL" clId="{9C1AFFC4-0173-48F6-B891-D23EB2A162AB}" dt="2022-10-25T16:32:55.131" v="266"/>
        <pc:sldMkLst>
          <pc:docMk/>
          <pc:sldMk cId="943249112" sldId="306"/>
        </pc:sldMkLst>
      </pc:sldChg>
      <pc:sldChg chg="modNotesTx">
        <pc:chgData name="Cicone, Laura" userId="d60addc7-6562-4f44-a0de-68d71e52773b" providerId="ADAL" clId="{9C1AFFC4-0173-48F6-B891-D23EB2A162AB}" dt="2022-11-15T21:13:40.732" v="285" actId="20577"/>
        <pc:sldMkLst>
          <pc:docMk/>
          <pc:sldMk cId="3718491465" sldId="308"/>
        </pc:sldMkLst>
      </pc:sldChg>
    </pc:docChg>
  </pc:docChgLst>
  <pc:docChgLst>
    <pc:chgData name="Sheth, Rohan" userId="0b6da9f0-4e13-4f6a-80ee-55c9a7700dcb" providerId="ADAL" clId="{7E62B67C-5F1A-49F0-85BC-F72D8C61EC81}"/>
    <pc:docChg chg="custSel modSld">
      <pc:chgData name="Sheth, Rohan" userId="0b6da9f0-4e13-4f6a-80ee-55c9a7700dcb" providerId="ADAL" clId="{7E62B67C-5F1A-49F0-85BC-F72D8C61EC81}" dt="2022-12-07T21:15:44.143" v="66"/>
      <pc:docMkLst>
        <pc:docMk/>
      </pc:docMkLst>
      <pc:sldChg chg="modSp mod modNotesTx">
        <pc:chgData name="Sheth, Rohan" userId="0b6da9f0-4e13-4f6a-80ee-55c9a7700dcb" providerId="ADAL" clId="{7E62B67C-5F1A-49F0-85BC-F72D8C61EC81}" dt="2022-11-16T22:24:27.154" v="39" actId="6549"/>
        <pc:sldMkLst>
          <pc:docMk/>
          <pc:sldMk cId="1711352330" sldId="256"/>
        </pc:sldMkLst>
        <pc:spChg chg="mod">
          <ac:chgData name="Sheth, Rohan" userId="0b6da9f0-4e13-4f6a-80ee-55c9a7700dcb" providerId="ADAL" clId="{7E62B67C-5F1A-49F0-85BC-F72D8C61EC81}" dt="2022-11-16T22:24:27.154" v="39" actId="6549"/>
          <ac:spMkLst>
            <pc:docMk/>
            <pc:sldMk cId="1711352330" sldId="256"/>
            <ac:spMk id="3" creationId="{931932A1-7454-4B78-B394-3713697727FA}"/>
          </ac:spMkLst>
        </pc:spChg>
      </pc:sldChg>
      <pc:sldChg chg="modNotesTx">
        <pc:chgData name="Sheth, Rohan" userId="0b6da9f0-4e13-4f6a-80ee-55c9a7700dcb" providerId="ADAL" clId="{7E62B67C-5F1A-49F0-85BC-F72D8C61EC81}" dt="2022-11-16T22:25:26.955" v="46" actId="113"/>
        <pc:sldMkLst>
          <pc:docMk/>
          <pc:sldMk cId="412258708" sldId="270"/>
        </pc:sldMkLst>
      </pc:sldChg>
      <pc:sldChg chg="modSp modAnim modNotesTx">
        <pc:chgData name="Sheth, Rohan" userId="0b6da9f0-4e13-4f6a-80ee-55c9a7700dcb" providerId="ADAL" clId="{7E62B67C-5F1A-49F0-85BC-F72D8C61EC81}" dt="2022-11-16T22:26:01.060" v="63" actId="113"/>
        <pc:sldMkLst>
          <pc:docMk/>
          <pc:sldMk cId="3380238284" sldId="273"/>
        </pc:sldMkLst>
        <pc:picChg chg="mod">
          <ac:chgData name="Sheth, Rohan" userId="0b6da9f0-4e13-4f6a-80ee-55c9a7700dcb" providerId="ADAL" clId="{7E62B67C-5F1A-49F0-85BC-F72D8C61EC81}" dt="2022-10-31T17:37:48.125" v="9"/>
          <ac:picMkLst>
            <pc:docMk/>
            <pc:sldMk cId="3380238284" sldId="273"/>
            <ac:picMk id="8" creationId="{CC21043F-59DB-481B-9C00-C6A7DD407352}"/>
          </ac:picMkLst>
        </pc:picChg>
      </pc:sldChg>
      <pc:sldChg chg="modSp mod modNotesTx">
        <pc:chgData name="Sheth, Rohan" userId="0b6da9f0-4e13-4f6a-80ee-55c9a7700dcb" providerId="ADAL" clId="{7E62B67C-5F1A-49F0-85BC-F72D8C61EC81}" dt="2022-11-16T22:25:51.588" v="61" actId="1076"/>
        <pc:sldMkLst>
          <pc:docMk/>
          <pc:sldMk cId="65851916" sldId="278"/>
        </pc:sldMkLst>
        <pc:spChg chg="mod">
          <ac:chgData name="Sheth, Rohan" userId="0b6da9f0-4e13-4f6a-80ee-55c9a7700dcb" providerId="ADAL" clId="{7E62B67C-5F1A-49F0-85BC-F72D8C61EC81}" dt="2022-11-16T22:25:51.588" v="61" actId="1076"/>
          <ac:spMkLst>
            <pc:docMk/>
            <pc:sldMk cId="65851916" sldId="278"/>
            <ac:spMk id="4" creationId="{46BE5F69-E9BC-41C7-BF6B-EB4B224032B2}"/>
          </ac:spMkLst>
        </pc:spChg>
      </pc:sldChg>
      <pc:sldChg chg="modSp mod">
        <pc:chgData name="Sheth, Rohan" userId="0b6da9f0-4e13-4f6a-80ee-55c9a7700dcb" providerId="ADAL" clId="{7E62B67C-5F1A-49F0-85BC-F72D8C61EC81}" dt="2022-10-20T01:25:35.301" v="2" actId="1036"/>
        <pc:sldMkLst>
          <pc:docMk/>
          <pc:sldMk cId="2857163895" sldId="296"/>
        </pc:sldMkLst>
        <pc:picChg chg="mod">
          <ac:chgData name="Sheth, Rohan" userId="0b6da9f0-4e13-4f6a-80ee-55c9a7700dcb" providerId="ADAL" clId="{7E62B67C-5F1A-49F0-85BC-F72D8C61EC81}" dt="2022-10-20T01:25:35.301" v="2" actId="1036"/>
          <ac:picMkLst>
            <pc:docMk/>
            <pc:sldMk cId="2857163895" sldId="296"/>
            <ac:picMk id="24" creationId="{7EF00931-2EC4-4D40-B729-71BD2CF64771}"/>
          </ac:picMkLst>
        </pc:picChg>
      </pc:sldChg>
      <pc:sldChg chg="modSp mod">
        <pc:chgData name="Sheth, Rohan" userId="0b6da9f0-4e13-4f6a-80ee-55c9a7700dcb" providerId="ADAL" clId="{7E62B67C-5F1A-49F0-85BC-F72D8C61EC81}" dt="2022-11-16T22:25:12.887" v="44"/>
        <pc:sldMkLst>
          <pc:docMk/>
          <pc:sldMk cId="1002511331" sldId="302"/>
        </pc:sldMkLst>
        <pc:spChg chg="mod">
          <ac:chgData name="Sheth, Rohan" userId="0b6da9f0-4e13-4f6a-80ee-55c9a7700dcb" providerId="ADAL" clId="{7E62B67C-5F1A-49F0-85BC-F72D8C61EC81}" dt="2022-11-16T22:25:12.887" v="44"/>
          <ac:spMkLst>
            <pc:docMk/>
            <pc:sldMk cId="1002511331" sldId="302"/>
            <ac:spMk id="4" creationId="{46BE5F69-E9BC-41C7-BF6B-EB4B224032B2}"/>
          </ac:spMkLst>
        </pc:spChg>
      </pc:sldChg>
      <pc:sldChg chg="addSp delSp modSp mod">
        <pc:chgData name="Sheth, Rohan" userId="0b6da9f0-4e13-4f6a-80ee-55c9a7700dcb" providerId="ADAL" clId="{7E62B67C-5F1A-49F0-85BC-F72D8C61EC81}" dt="2022-12-07T21:15:44.143" v="66"/>
        <pc:sldMkLst>
          <pc:docMk/>
          <pc:sldMk cId="943249112" sldId="306"/>
        </pc:sldMkLst>
        <pc:picChg chg="del">
          <ac:chgData name="Sheth, Rohan" userId="0b6da9f0-4e13-4f6a-80ee-55c9a7700dcb" providerId="ADAL" clId="{7E62B67C-5F1A-49F0-85BC-F72D8C61EC81}" dt="2022-12-07T21:15:43.830" v="65" actId="478"/>
          <ac:picMkLst>
            <pc:docMk/>
            <pc:sldMk cId="943249112" sldId="306"/>
            <ac:picMk id="3" creationId="{D82025A8-C9E6-4796-9C09-8C2D1EE75679}"/>
          </ac:picMkLst>
        </pc:picChg>
        <pc:picChg chg="add mod">
          <ac:chgData name="Sheth, Rohan" userId="0b6da9f0-4e13-4f6a-80ee-55c9a7700dcb" providerId="ADAL" clId="{7E62B67C-5F1A-49F0-85BC-F72D8C61EC81}" dt="2022-12-07T21:15:44.143" v="66"/>
          <ac:picMkLst>
            <pc:docMk/>
            <pc:sldMk cId="943249112" sldId="306"/>
            <ac:picMk id="11" creationId="{0A0127F1-1CFE-43B4-9FF6-53E2C3A2F94E}"/>
          </ac:picMkLst>
        </pc:picChg>
      </pc:sldChg>
      <pc:sldChg chg="modNotesTx">
        <pc:chgData name="Sheth, Rohan" userId="0b6da9f0-4e13-4f6a-80ee-55c9a7700dcb" providerId="ADAL" clId="{7E62B67C-5F1A-49F0-85BC-F72D8C61EC81}" dt="2022-11-16T22:24:57.387" v="42" actId="113"/>
        <pc:sldMkLst>
          <pc:docMk/>
          <pc:sldMk cId="3718491465" sldId="308"/>
        </pc:sldMkLst>
      </pc:sldChg>
      <pc:sldChg chg="modNotesTx">
        <pc:chgData name="Sheth, Rohan" userId="0b6da9f0-4e13-4f6a-80ee-55c9a7700dcb" providerId="ADAL" clId="{7E62B67C-5F1A-49F0-85BC-F72D8C61EC81}" dt="2022-11-16T22:26:12.772" v="64"/>
        <pc:sldMkLst>
          <pc:docMk/>
          <pc:sldMk cId="777481341" sldId="311"/>
        </pc:sldMkLst>
      </pc:sldChg>
    </pc:docChg>
  </pc:docChgLst>
  <pc:docChgLst>
    <pc:chgData name="Robinson, Jennifer" userId="565b6b42-ad9f-4b87-991b-4061de8dfafc" providerId="ADAL" clId="{2C1959DC-C2F5-458D-9404-DEEA364CAC7C}"/>
    <pc:docChg chg="modSld">
      <pc:chgData name="Robinson, Jennifer" userId="565b6b42-ad9f-4b87-991b-4061de8dfafc" providerId="ADAL" clId="{2C1959DC-C2F5-458D-9404-DEEA364CAC7C}" dt="2022-11-08T21:44:38.510" v="1" actId="255"/>
      <pc:docMkLst>
        <pc:docMk/>
      </pc:docMkLst>
      <pc:sldChg chg="modSp mod">
        <pc:chgData name="Robinson, Jennifer" userId="565b6b42-ad9f-4b87-991b-4061de8dfafc" providerId="ADAL" clId="{2C1959DC-C2F5-458D-9404-DEEA364CAC7C}" dt="2022-11-08T21:44:30.782" v="0" actId="255"/>
        <pc:sldMkLst>
          <pc:docMk/>
          <pc:sldMk cId="1102559366" sldId="274"/>
        </pc:sldMkLst>
        <pc:spChg chg="mod">
          <ac:chgData name="Robinson, Jennifer" userId="565b6b42-ad9f-4b87-991b-4061de8dfafc" providerId="ADAL" clId="{2C1959DC-C2F5-458D-9404-DEEA364CAC7C}" dt="2022-11-08T21:44:30.782" v="0" actId="255"/>
          <ac:spMkLst>
            <pc:docMk/>
            <pc:sldMk cId="1102559366" sldId="274"/>
            <ac:spMk id="44" creationId="{E46410AA-9335-4C3E-AEEE-43614C70E64D}"/>
          </ac:spMkLst>
        </pc:spChg>
      </pc:sldChg>
      <pc:sldChg chg="modSp mod">
        <pc:chgData name="Robinson, Jennifer" userId="565b6b42-ad9f-4b87-991b-4061de8dfafc" providerId="ADAL" clId="{2C1959DC-C2F5-458D-9404-DEEA364CAC7C}" dt="2022-11-08T21:44:38.510" v="1" actId="255"/>
        <pc:sldMkLst>
          <pc:docMk/>
          <pc:sldMk cId="2857163895" sldId="296"/>
        </pc:sldMkLst>
        <pc:spChg chg="mod">
          <ac:chgData name="Robinson, Jennifer" userId="565b6b42-ad9f-4b87-991b-4061de8dfafc" providerId="ADAL" clId="{2C1959DC-C2F5-458D-9404-DEEA364CAC7C}" dt="2022-11-08T21:44:38.510" v="1" actId="255"/>
          <ac:spMkLst>
            <pc:docMk/>
            <pc:sldMk cId="2857163895" sldId="296"/>
            <ac:spMk id="34" creationId="{49BEB672-5087-49D5-925B-410D7FCB2E0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a:t>
            </a:r>
            <a:r>
              <a:rPr lang="en-US" sz="1200" b="0" dirty="0"/>
              <a:t>Carrabelle – Thompson Airport </a:t>
            </a:r>
            <a:r>
              <a:rPr lang="en-US" dirty="0"/>
              <a:t>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a:t>
            </a:r>
            <a:r>
              <a:rPr lang="en-US" sz="1200" b="0" dirty="0"/>
              <a:t>Carrabelle – Thompson Airport</a:t>
            </a:r>
            <a:r>
              <a:rPr lang="en-US" dirty="0"/>
              <a: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dirty="0"/>
              <a:t>Carrabelle – Thompson Airport </a:t>
            </a:r>
            <a:r>
              <a:rPr lang="en-US" dirty="0"/>
              <a:t>created 20 jobs earning $703 thousand in payroll, contributed $1.1 million in value added, and generated a total economic impact (output) of $3.2 million.</a:t>
            </a:r>
          </a:p>
          <a:p>
            <a:endParaRPr lang="en-US" dirty="0"/>
          </a:p>
          <a:p>
            <a:r>
              <a:rPr lang="en-US" dirty="0"/>
              <a:t>This includes direct impacts of 13 jobs earning $357 thousand in payroll, contributing $535 thousand in value added, and generating a total economic impact (output) of $2.0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7 jobs earning $346 thousand in payroll, contributing $614 thousand in value added, and generating a total economic impact (output) of $1.2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a:t>
            </a:r>
            <a:r>
              <a:rPr lang="en-US" sz="1200" b="0" dirty="0"/>
              <a:t>Carrabelle – Thompson Airport</a:t>
            </a:r>
            <a:r>
              <a:rPr lang="en-US" b="0" dirty="0"/>
              <a: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ebm"/><Relationship Id="rId1" Type="http://schemas.openxmlformats.org/officeDocument/2006/relationships/video" Target="NULL" TargetMode="External"/><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12.png"/><Relationship Id="rId7" Type="http://schemas.openxmlformats.org/officeDocument/2006/relationships/image" Target="../media/image79.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4.jpeg"/><Relationship Id="rId7" Type="http://schemas.openxmlformats.org/officeDocument/2006/relationships/image" Target="../media/image8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90.svg"/><Relationship Id="rId5" Type="http://schemas.openxmlformats.org/officeDocument/2006/relationships/image" Target="../media/image86.svg"/><Relationship Id="rId10" Type="http://schemas.openxmlformats.org/officeDocument/2006/relationships/image" Target="../media/image89.png"/><Relationship Id="rId4" Type="http://schemas.openxmlformats.org/officeDocument/2006/relationships/image" Target="../media/image85.png"/><Relationship Id="rId9" Type="http://schemas.openxmlformats.org/officeDocument/2006/relationships/image" Target="../media/image77.png"/></Relationships>
</file>

<file path=ppt/slides/_rels/slide2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6.png"/><Relationship Id="rId11" Type="http://schemas.openxmlformats.org/officeDocument/2006/relationships/image" Target="../media/image80.png"/><Relationship Id="rId5" Type="http://schemas.openxmlformats.org/officeDocument/2006/relationships/image" Target="../media/image95.jpeg"/><Relationship Id="rId10" Type="http://schemas.openxmlformats.org/officeDocument/2006/relationships/image" Target="../media/image79.svg"/><Relationship Id="rId4" Type="http://schemas.openxmlformats.org/officeDocument/2006/relationships/image" Target="../media/image94.jpeg"/><Relationship Id="rId9" Type="http://schemas.openxmlformats.org/officeDocument/2006/relationships/image" Target="../media/image78.png"/><Relationship Id="rId14" Type="http://schemas.openxmlformats.org/officeDocument/2006/relationships/image" Target="../media/image83.svg"/></Relationships>
</file>

<file path=ppt/slides/_rels/slide21.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10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99.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1.png"/><Relationship Id="rId4" Type="http://schemas.openxmlformats.org/officeDocument/2006/relationships/image" Target="../media/image98.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3.jpeg"/><Relationship Id="rId7" Type="http://schemas.openxmlformats.org/officeDocument/2006/relationships/image" Target="../media/image65.svg"/><Relationship Id="rId12" Type="http://schemas.openxmlformats.org/officeDocument/2006/relationships/image" Target="../media/image104.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Carrabelle – Thompson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0A0127F1-1CFE-43B4-9FF6-53E2C3A2F94E}"/>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94324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633708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7184914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a:t>
            </a:r>
            <a:r>
              <a:rPr lang="en-US" sz="3600" b="1" dirty="0"/>
              <a:t> Carrabelle – Thompson Airport</a:t>
            </a:r>
            <a:r>
              <a:rPr lang="en-US" dirty="0"/>
              <a: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22915" b="22915"/>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58488"/>
            <a:ext cx="10515600" cy="1325563"/>
          </a:xfrm>
        </p:spPr>
        <p:txBody>
          <a:bodyPr/>
          <a:lstStyle/>
          <a:p>
            <a:r>
              <a:rPr lang="en-US" dirty="0"/>
              <a:t>TOTAL </a:t>
            </a:r>
            <a:r>
              <a:rPr lang="en-US" sz="3600" b="1" dirty="0"/>
              <a:t>Carrabelle – Thompson </a:t>
            </a:r>
            <a:r>
              <a:rPr lang="en-US" dirty="0"/>
              <a:t>Airport </a:t>
            </a:r>
            <a:br>
              <a:rPr lang="en-US" dirty="0"/>
            </a:br>
            <a:r>
              <a:rPr lang="en-US" dirty="0"/>
              <a:t>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$703</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$1.1</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$3.2</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20</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09" r="2200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X13">
            <a:hlinkClick r:id="" action="ppaction://media"/>
            <a:extLst>
              <a:ext uri="{FF2B5EF4-FFF2-40B4-BE49-F238E27FC236}">
                <a16:creationId xmlns:a16="http://schemas.microsoft.com/office/drawing/2014/main" id="{CC21043F-59DB-481B-9C00-C6A7DD407352}"/>
              </a:ext>
            </a:extLst>
          </p:cNvPr>
          <p:cNvPicPr>
            <a:picLocks noChangeAspect="1"/>
          </p:cNvPicPr>
          <p:nvPr>
            <a:videoFile r:link="rId1"/>
            <p:extLst>
              <p:ext uri="{DAA4B4D4-6D71-4841-9C94-3DE7FCFB9230}">
                <p14:media xmlns:p14="http://schemas.microsoft.com/office/powerpoint/2010/main" r:embed="rId2">
                  <p14:trim end="100"/>
                </p14:media>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98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5141737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8488898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7774813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9373344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41895117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45201"/>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$7.9</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$7.7</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$18.9</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a:solidFill>
                  <a:schemeClr val="accent1"/>
                </a:solidFill>
                <a:latin typeface="Arial" panose="020B0604020202020204" pitchFamily="34" charset="0"/>
                <a:cs typeface="Arial" panose="020B0604020202020204" pitchFamily="34" charset="0"/>
              </a:rPr>
              <a:t>145,793</a:t>
            </a:r>
            <a:br>
              <a:rPr lang="en-US" sz="4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Carrabelle – Thompson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Carrabelle – Thompson Airport’s Total Economic Impact</vt:lpstr>
      <vt:lpstr>On-Airport Impacts</vt:lpstr>
      <vt:lpstr>Visitor Spending Impacts (Off-Airport)</vt:lpstr>
      <vt:lpstr>Airport Economic Impact Results</vt:lpstr>
      <vt:lpstr>TOTAL Carrabelle – Thompson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2022-12-07T21:15:46Z</dcterms:modified>
</cp:coreProperties>
</file>