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988B9C-F60E-4327-A91E-E62CC872BFBF}" v="1" dt="2022-12-07T21:14:46.2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810" autoAdjust="0"/>
  </p:normalViewPr>
  <p:slideViewPr>
    <p:cSldViewPr snapToGrid="0">
      <p:cViewPr varScale="1">
        <p:scale>
          <a:sx n="87" d="100"/>
          <a:sy n="87" d="100"/>
        </p:scale>
        <p:origin x="139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inson, Jennifer" userId="565b6b42-ad9f-4b87-991b-4061de8dfafc" providerId="ADAL" clId="{96DA1193-D97C-4C29-BD5E-5C642FC4FB02}"/>
    <pc:docChg chg="modSld">
      <pc:chgData name="Robinson, Jennifer" userId="565b6b42-ad9f-4b87-991b-4061de8dfafc" providerId="ADAL" clId="{96DA1193-D97C-4C29-BD5E-5C642FC4FB02}" dt="2022-11-08T22:02:17.080" v="3" actId="255"/>
      <pc:docMkLst>
        <pc:docMk/>
      </pc:docMkLst>
      <pc:sldChg chg="modSp mod">
        <pc:chgData name="Robinson, Jennifer" userId="565b6b42-ad9f-4b87-991b-4061de8dfafc" providerId="ADAL" clId="{96DA1193-D97C-4C29-BD5E-5C642FC4FB02}" dt="2022-11-08T22:02:11.049" v="2" actId="255"/>
        <pc:sldMkLst>
          <pc:docMk/>
          <pc:sldMk cId="1102559366" sldId="274"/>
        </pc:sldMkLst>
        <pc:spChg chg="mod">
          <ac:chgData name="Robinson, Jennifer" userId="565b6b42-ad9f-4b87-991b-4061de8dfafc" providerId="ADAL" clId="{96DA1193-D97C-4C29-BD5E-5C642FC4FB02}" dt="2022-11-08T22:02:11.049" v="2" actId="255"/>
          <ac:spMkLst>
            <pc:docMk/>
            <pc:sldMk cId="1102559366" sldId="274"/>
            <ac:spMk id="44" creationId="{E46410AA-9335-4C3E-AEEE-43614C70E64D}"/>
          </ac:spMkLst>
        </pc:spChg>
      </pc:sldChg>
      <pc:sldChg chg="modSp mod">
        <pc:chgData name="Robinson, Jennifer" userId="565b6b42-ad9f-4b87-991b-4061de8dfafc" providerId="ADAL" clId="{96DA1193-D97C-4C29-BD5E-5C642FC4FB02}" dt="2022-11-08T22:02:17.080" v="3" actId="255"/>
        <pc:sldMkLst>
          <pc:docMk/>
          <pc:sldMk cId="2730844521" sldId="297"/>
        </pc:sldMkLst>
        <pc:spChg chg="mod">
          <ac:chgData name="Robinson, Jennifer" userId="565b6b42-ad9f-4b87-991b-4061de8dfafc" providerId="ADAL" clId="{96DA1193-D97C-4C29-BD5E-5C642FC4FB02}" dt="2022-11-08T22:02:17.080" v="3" actId="255"/>
          <ac:spMkLst>
            <pc:docMk/>
            <pc:sldMk cId="2730844521" sldId="297"/>
            <ac:spMk id="34" creationId="{49BEB672-5087-49D5-925B-410D7FCB2E0D}"/>
          </ac:spMkLst>
        </pc:spChg>
      </pc:sldChg>
      <pc:sldChg chg="modSp mod">
        <pc:chgData name="Robinson, Jennifer" userId="565b6b42-ad9f-4b87-991b-4061de8dfafc" providerId="ADAL" clId="{96DA1193-D97C-4C29-BD5E-5C642FC4FB02}" dt="2022-11-08T22:02:00.567" v="1" actId="20577"/>
        <pc:sldMkLst>
          <pc:docMk/>
          <pc:sldMk cId="1002511331" sldId="302"/>
        </pc:sldMkLst>
        <pc:spChg chg="mod">
          <ac:chgData name="Robinson, Jennifer" userId="565b6b42-ad9f-4b87-991b-4061de8dfafc" providerId="ADAL" clId="{96DA1193-D97C-4C29-BD5E-5C642FC4FB02}" dt="2022-11-08T22:02:00.567" v="1" actId="20577"/>
          <ac:spMkLst>
            <pc:docMk/>
            <pc:sldMk cId="1002511331" sldId="302"/>
            <ac:spMk id="4" creationId="{46BE5F69-E9BC-41C7-BF6B-EB4B224032B2}"/>
          </ac:spMkLst>
        </pc:spChg>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9T15:41:46.273" v="5" actId="20577"/>
      <pc:docMkLst>
        <pc:docMk/>
      </pc:docMkLst>
      <pc:sldChg chg="modSp mod">
        <pc:chgData name="Costner, Bayley" userId="2a58abfe-bf9e-4cc1-9dde-744d7a979601" providerId="ADAL" clId="{5C42D848-00A8-4879-85DB-6110EC5BF6AB}" dt="2022-10-19T15:41:46.273" v="5" actId="20577"/>
        <pc:sldMkLst>
          <pc:docMk/>
          <pc:sldMk cId="65851916" sldId="278"/>
        </pc:sldMkLst>
        <pc:spChg chg="mod">
          <ac:chgData name="Costner, Bayley" userId="2a58abfe-bf9e-4cc1-9dde-744d7a979601" providerId="ADAL" clId="{5C42D848-00A8-4879-85DB-6110EC5BF6AB}" dt="2022-10-19T15:41:40.946" v="1" actId="20577"/>
          <ac:spMkLst>
            <pc:docMk/>
            <pc:sldMk cId="65851916" sldId="278"/>
            <ac:spMk id="27" creationId="{1CF04D93-3E9C-4C93-BD11-1AB334ECA8EC}"/>
          </ac:spMkLst>
        </pc:spChg>
        <pc:spChg chg="mod">
          <ac:chgData name="Costner, Bayley" userId="2a58abfe-bf9e-4cc1-9dde-744d7a979601" providerId="ADAL" clId="{5C42D848-00A8-4879-85DB-6110EC5BF6AB}" dt="2022-10-19T15:41:43.343" v="3" actId="20577"/>
          <ac:spMkLst>
            <pc:docMk/>
            <pc:sldMk cId="65851916" sldId="278"/>
            <ac:spMk id="28" creationId="{4A74CDCB-94E0-4602-A364-BEBAB933C949}"/>
          </ac:spMkLst>
        </pc:spChg>
        <pc:spChg chg="mod">
          <ac:chgData name="Costner, Bayley" userId="2a58abfe-bf9e-4cc1-9dde-744d7a979601" providerId="ADAL" clId="{5C42D848-00A8-4879-85DB-6110EC5BF6AB}" dt="2022-10-19T15:41:46.273" v="5" actId="20577"/>
          <ac:spMkLst>
            <pc:docMk/>
            <pc:sldMk cId="65851916" sldId="278"/>
            <ac:spMk id="29" creationId="{C1505505-BB78-40E3-B8B6-4C8BE22EB53C}"/>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Sheth, Rohan" userId="0b6da9f0-4e13-4f6a-80ee-55c9a7700dcb" providerId="ADAL" clId="{9C988B9C-F60E-4327-A91E-E62CC872BFBF}"/>
    <pc:docChg chg="undo custSel delSld modSld">
      <pc:chgData name="Sheth, Rohan" userId="0b6da9f0-4e13-4f6a-80ee-55c9a7700dcb" providerId="ADAL" clId="{9C988B9C-F60E-4327-A91E-E62CC872BFBF}" dt="2022-12-07T21:14:46.219" v="205"/>
      <pc:docMkLst>
        <pc:docMk/>
      </pc:docMkLst>
      <pc:sldChg chg="modSp mod">
        <pc:chgData name="Sheth, Rohan" userId="0b6da9f0-4e13-4f6a-80ee-55c9a7700dcb" providerId="ADAL" clId="{9C988B9C-F60E-4327-A91E-E62CC872BFBF}" dt="2022-10-25T13:42:18.522" v="2"/>
        <pc:sldMkLst>
          <pc:docMk/>
          <pc:sldMk cId="1711352330" sldId="256"/>
        </pc:sldMkLst>
        <pc:spChg chg="mod">
          <ac:chgData name="Sheth, Rohan" userId="0b6da9f0-4e13-4f6a-80ee-55c9a7700dcb" providerId="ADAL" clId="{9C988B9C-F60E-4327-A91E-E62CC872BFBF}" dt="2022-10-25T13:42:18.522" v="2"/>
          <ac:spMkLst>
            <pc:docMk/>
            <pc:sldMk cId="1711352330" sldId="256"/>
            <ac:spMk id="3" creationId="{931932A1-7454-4B78-B394-3713697727FA}"/>
          </ac:spMkLst>
        </pc:spChg>
      </pc:sldChg>
      <pc:sldChg chg="modNotes modNotesTx">
        <pc:chgData name="Sheth, Rohan" userId="0b6da9f0-4e13-4f6a-80ee-55c9a7700dcb" providerId="ADAL" clId="{9C988B9C-F60E-4327-A91E-E62CC872BFBF}" dt="2022-10-25T13:43:03.124" v="33" actId="20577"/>
        <pc:sldMkLst>
          <pc:docMk/>
          <pc:sldMk cId="412258708" sldId="270"/>
        </pc:sldMkLst>
      </pc:sldChg>
      <pc:sldChg chg="modSp modNotes">
        <pc:chgData name="Sheth, Rohan" userId="0b6da9f0-4e13-4f6a-80ee-55c9a7700dcb" providerId="ADAL" clId="{9C988B9C-F60E-4327-A91E-E62CC872BFBF}" dt="2022-10-25T13:42:29.779" v="3"/>
        <pc:sldMkLst>
          <pc:docMk/>
          <pc:sldMk cId="3380238284" sldId="273"/>
        </pc:sldMkLst>
        <pc:spChg chg="mod">
          <ac:chgData name="Sheth, Rohan" userId="0b6da9f0-4e13-4f6a-80ee-55c9a7700dcb" providerId="ADAL" clId="{9C988B9C-F60E-4327-A91E-E62CC872BFBF}" dt="2022-10-25T13:42:29.779" v="3"/>
          <ac:spMkLst>
            <pc:docMk/>
            <pc:sldMk cId="3380238284" sldId="273"/>
            <ac:spMk id="4" creationId="{A3560EF0-DF41-40A6-889B-45B12E8526AE}"/>
          </ac:spMkLst>
        </pc:spChg>
      </pc:sldChg>
      <pc:sldChg chg="del">
        <pc:chgData name="Sheth, Rohan" userId="0b6da9f0-4e13-4f6a-80ee-55c9a7700dcb" providerId="ADAL" clId="{9C988B9C-F60E-4327-A91E-E62CC872BFBF}" dt="2022-10-25T13:46:28.724" v="193" actId="47"/>
        <pc:sldMkLst>
          <pc:docMk/>
          <pc:sldMk cId="3015444443" sldId="277"/>
        </pc:sldMkLst>
      </pc:sldChg>
      <pc:sldChg chg="modSp mod modNotes modNotesTx">
        <pc:chgData name="Sheth, Rohan" userId="0b6da9f0-4e13-4f6a-80ee-55c9a7700dcb" providerId="ADAL" clId="{9C988B9C-F60E-4327-A91E-E62CC872BFBF}" dt="2022-11-07T20:11:00.166" v="202"/>
        <pc:sldMkLst>
          <pc:docMk/>
          <pc:sldMk cId="65851916" sldId="278"/>
        </pc:sldMkLst>
        <pc:spChg chg="mod">
          <ac:chgData name="Sheth, Rohan" userId="0b6da9f0-4e13-4f6a-80ee-55c9a7700dcb" providerId="ADAL" clId="{9C988B9C-F60E-4327-A91E-E62CC872BFBF}" dt="2022-10-25T13:42:29.779" v="3"/>
          <ac:spMkLst>
            <pc:docMk/>
            <pc:sldMk cId="65851916" sldId="278"/>
            <ac:spMk id="4" creationId="{46BE5F69-E9BC-41C7-BF6B-EB4B224032B2}"/>
          </ac:spMkLst>
        </pc:spChg>
        <pc:spChg chg="mod">
          <ac:chgData name="Sheth, Rohan" userId="0b6da9f0-4e13-4f6a-80ee-55c9a7700dcb" providerId="ADAL" clId="{9C988B9C-F60E-4327-A91E-E62CC872BFBF}" dt="2022-10-25T13:43:17.939" v="45" actId="20577"/>
          <ac:spMkLst>
            <pc:docMk/>
            <pc:sldMk cId="65851916" sldId="278"/>
            <ac:spMk id="27" creationId="{1CF04D93-3E9C-4C93-BD11-1AB334ECA8EC}"/>
          </ac:spMkLst>
        </pc:spChg>
        <pc:spChg chg="mod">
          <ac:chgData name="Sheth, Rohan" userId="0b6da9f0-4e13-4f6a-80ee-55c9a7700dcb" providerId="ADAL" clId="{9C988B9C-F60E-4327-A91E-E62CC872BFBF}" dt="2022-10-25T13:43:21.731" v="50" actId="20577"/>
          <ac:spMkLst>
            <pc:docMk/>
            <pc:sldMk cId="65851916" sldId="278"/>
            <ac:spMk id="28" creationId="{4A74CDCB-94E0-4602-A364-BEBAB933C949}"/>
          </ac:spMkLst>
        </pc:spChg>
        <pc:spChg chg="mod">
          <ac:chgData name="Sheth, Rohan" userId="0b6da9f0-4e13-4f6a-80ee-55c9a7700dcb" providerId="ADAL" clId="{9C988B9C-F60E-4327-A91E-E62CC872BFBF}" dt="2022-10-25T13:43:25.027" v="55" actId="20577"/>
          <ac:spMkLst>
            <pc:docMk/>
            <pc:sldMk cId="65851916" sldId="278"/>
            <ac:spMk id="29" creationId="{C1505505-BB78-40E3-B8B6-4C8BE22EB53C}"/>
          </ac:spMkLst>
        </pc:spChg>
        <pc:spChg chg="mod">
          <ac:chgData name="Sheth, Rohan" userId="0b6da9f0-4e13-4f6a-80ee-55c9a7700dcb" providerId="ADAL" clId="{9C988B9C-F60E-4327-A91E-E62CC872BFBF}" dt="2022-10-25T13:43:14.147" v="40" actId="6549"/>
          <ac:spMkLst>
            <pc:docMk/>
            <pc:sldMk cId="65851916" sldId="278"/>
            <ac:spMk id="34" creationId="{37703234-D993-4C43-91A3-E55AA7BD1D32}"/>
          </ac:spMkLst>
        </pc:spChg>
        <pc:picChg chg="mod">
          <ac:chgData name="Sheth, Rohan" userId="0b6da9f0-4e13-4f6a-80ee-55c9a7700dcb" providerId="ADAL" clId="{9C988B9C-F60E-4327-A91E-E62CC872BFBF}" dt="2022-10-25T13:45:23.455" v="188" actId="14826"/>
          <ac:picMkLst>
            <pc:docMk/>
            <pc:sldMk cId="65851916" sldId="278"/>
            <ac:picMk id="23" creationId="{AE1DD9CA-8F8E-43F8-AB52-DC6B3C9FD08B}"/>
          </ac:picMkLst>
        </pc:picChg>
        <pc:picChg chg="mod">
          <ac:chgData name="Sheth, Rohan" userId="0b6da9f0-4e13-4f6a-80ee-55c9a7700dcb" providerId="ADAL" clId="{9C988B9C-F60E-4327-A91E-E62CC872BFBF}" dt="2022-10-25T13:46:15.688" v="192" actId="14826"/>
          <ac:picMkLst>
            <pc:docMk/>
            <pc:sldMk cId="65851916" sldId="278"/>
            <ac:picMk id="25" creationId="{7133D1E7-FA07-44D0-9EB0-EA49F78B8931}"/>
          </ac:picMkLst>
        </pc:picChg>
      </pc:sldChg>
      <pc:sldChg chg="modNotes">
        <pc:chgData name="Sheth, Rohan" userId="0b6da9f0-4e13-4f6a-80ee-55c9a7700dcb" providerId="ADAL" clId="{9C988B9C-F60E-4327-A91E-E62CC872BFBF}" dt="2022-10-25T13:42:29.779" v="3"/>
        <pc:sldMkLst>
          <pc:docMk/>
          <pc:sldMk cId="3393598430" sldId="286"/>
        </pc:sldMkLst>
      </pc:sldChg>
      <pc:sldChg chg="del">
        <pc:chgData name="Sheth, Rohan" userId="0b6da9f0-4e13-4f6a-80ee-55c9a7700dcb" providerId="ADAL" clId="{9C988B9C-F60E-4327-A91E-E62CC872BFBF}" dt="2022-10-25T13:46:29.043" v="194" actId="47"/>
        <pc:sldMkLst>
          <pc:docMk/>
          <pc:sldMk cId="848908219" sldId="295"/>
        </pc:sldMkLst>
      </pc:sldChg>
      <pc:sldChg chg="del">
        <pc:chgData name="Sheth, Rohan" userId="0b6da9f0-4e13-4f6a-80ee-55c9a7700dcb" providerId="ADAL" clId="{9C988B9C-F60E-4327-A91E-E62CC872BFBF}" dt="2022-10-25T13:46:29.254" v="195" actId="47"/>
        <pc:sldMkLst>
          <pc:docMk/>
          <pc:sldMk cId="2857163895" sldId="296"/>
        </pc:sldMkLst>
      </pc:sldChg>
      <pc:sldChg chg="modSp">
        <pc:chgData name="Sheth, Rohan" userId="0b6da9f0-4e13-4f6a-80ee-55c9a7700dcb" providerId="ADAL" clId="{9C988B9C-F60E-4327-A91E-E62CC872BFBF}" dt="2022-10-25T13:46:38.493" v="199" actId="14826"/>
        <pc:sldMkLst>
          <pc:docMk/>
          <pc:sldMk cId="2730844521" sldId="297"/>
        </pc:sldMkLst>
        <pc:picChg chg="mod">
          <ac:chgData name="Sheth, Rohan" userId="0b6da9f0-4e13-4f6a-80ee-55c9a7700dcb" providerId="ADAL" clId="{9C988B9C-F60E-4327-A91E-E62CC872BFBF}" dt="2022-10-25T13:46:38.493" v="199" actId="14826"/>
          <ac:picMkLst>
            <pc:docMk/>
            <pc:sldMk cId="2730844521" sldId="297"/>
            <ac:picMk id="24" creationId="{FC9318CE-0F2A-4948-A27F-F98B11433D2D}"/>
          </ac:picMkLst>
        </pc:picChg>
      </pc:sldChg>
      <pc:sldChg chg="del">
        <pc:chgData name="Sheth, Rohan" userId="0b6da9f0-4e13-4f6a-80ee-55c9a7700dcb" providerId="ADAL" clId="{9C988B9C-F60E-4327-A91E-E62CC872BFBF}" dt="2022-10-25T13:46:29.443" v="196" actId="47"/>
        <pc:sldMkLst>
          <pc:docMk/>
          <pc:sldMk cId="1909763988" sldId="298"/>
        </pc:sldMkLst>
      </pc:sldChg>
      <pc:sldChg chg="del">
        <pc:chgData name="Sheth, Rohan" userId="0b6da9f0-4e13-4f6a-80ee-55c9a7700dcb" providerId="ADAL" clId="{9C988B9C-F60E-4327-A91E-E62CC872BFBF}" dt="2022-10-25T13:46:30.517" v="197" actId="47"/>
        <pc:sldMkLst>
          <pc:docMk/>
          <pc:sldMk cId="3656542971" sldId="299"/>
        </pc:sldMkLst>
      </pc:sldChg>
      <pc:sldChg chg="del">
        <pc:chgData name="Sheth, Rohan" userId="0b6da9f0-4e13-4f6a-80ee-55c9a7700dcb" providerId="ADAL" clId="{9C988B9C-F60E-4327-A91E-E62CC872BFBF}" dt="2022-10-25T13:46:30.942" v="198" actId="47"/>
        <pc:sldMkLst>
          <pc:docMk/>
          <pc:sldMk cId="1174635175" sldId="300"/>
        </pc:sldMkLst>
      </pc:sldChg>
      <pc:sldChg chg="modSp">
        <pc:chgData name="Sheth, Rohan" userId="0b6da9f0-4e13-4f6a-80ee-55c9a7700dcb" providerId="ADAL" clId="{9C988B9C-F60E-4327-A91E-E62CC872BFBF}" dt="2022-10-25T13:42:29.779" v="3"/>
        <pc:sldMkLst>
          <pc:docMk/>
          <pc:sldMk cId="1002511331" sldId="302"/>
        </pc:sldMkLst>
        <pc:spChg chg="mod">
          <ac:chgData name="Sheth, Rohan" userId="0b6da9f0-4e13-4f6a-80ee-55c9a7700dcb" providerId="ADAL" clId="{9C988B9C-F60E-4327-A91E-E62CC872BFBF}" dt="2022-10-25T13:42:29.779" v="3"/>
          <ac:spMkLst>
            <pc:docMk/>
            <pc:sldMk cId="1002511331" sldId="302"/>
            <ac:spMk id="4" creationId="{46BE5F69-E9BC-41C7-BF6B-EB4B224032B2}"/>
          </ac:spMkLst>
        </pc:spChg>
      </pc:sldChg>
      <pc:sldChg chg="addSp delSp modSp mod">
        <pc:chgData name="Sheth, Rohan" userId="0b6da9f0-4e13-4f6a-80ee-55c9a7700dcb" providerId="ADAL" clId="{9C988B9C-F60E-4327-A91E-E62CC872BFBF}" dt="2022-12-07T21:14:46.219" v="205"/>
        <pc:sldMkLst>
          <pc:docMk/>
          <pc:sldMk cId="3908538281" sldId="306"/>
        </pc:sldMkLst>
        <pc:picChg chg="del">
          <ac:chgData name="Sheth, Rohan" userId="0b6da9f0-4e13-4f6a-80ee-55c9a7700dcb" providerId="ADAL" clId="{9C988B9C-F60E-4327-A91E-E62CC872BFBF}" dt="2022-12-07T21:14:45.893" v="204" actId="478"/>
          <ac:picMkLst>
            <pc:docMk/>
            <pc:sldMk cId="3908538281" sldId="306"/>
            <ac:picMk id="3" creationId="{D82025A8-C9E6-4796-9C09-8C2D1EE75679}"/>
          </ac:picMkLst>
        </pc:picChg>
        <pc:picChg chg="add mod">
          <ac:chgData name="Sheth, Rohan" userId="0b6da9f0-4e13-4f6a-80ee-55c9a7700dcb" providerId="ADAL" clId="{9C988B9C-F60E-4327-A91E-E62CC872BFBF}" dt="2022-12-07T21:14:46.219" v="205"/>
          <ac:picMkLst>
            <pc:docMk/>
            <pc:sldMk cId="3908538281" sldId="306"/>
            <ac:picMk id="11" creationId="{58AE69DB-74B4-4DF9-B548-4A5A018C89FB}"/>
          </ac:picMkLst>
        </pc:picChg>
      </pc:sldChg>
      <pc:sldChg chg="modNotesTx">
        <pc:chgData name="Sheth, Rohan" userId="0b6da9f0-4e13-4f6a-80ee-55c9a7700dcb" providerId="ADAL" clId="{9C988B9C-F60E-4327-A91E-E62CC872BFBF}" dt="2022-11-16T22:48:56.939" v="203"/>
        <pc:sldMkLst>
          <pc:docMk/>
          <pc:sldMk cId="4206551010" sldId="311"/>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24T19:03:36.570" v="174" actId="1037"/>
      <pc:docMkLst>
        <pc:docMk/>
      </pc:docMkLst>
      <pc:sldChg chg="modSp mod addCm">
        <pc:chgData name="Merry, Meg" userId="52abaa17-2ab0-4519-8e41-45b524f6a3b3" providerId="ADAL" clId="{841AEA64-8528-4BB6-BAC4-D996FCD2846E}" dt="2022-10-24T19:03:36.570" v="174" actId="1037"/>
        <pc:sldMkLst>
          <pc:docMk/>
          <pc:sldMk cId="4081035233" sldId="259"/>
        </pc:sldMkLst>
        <pc:picChg chg="mod">
          <ac:chgData name="Merry, Meg" userId="52abaa17-2ab0-4519-8e41-45b524f6a3b3" providerId="ADAL" clId="{841AEA64-8528-4BB6-BAC4-D996FCD2846E}" dt="2022-10-24T19:03:36.570" v="174" actId="1037"/>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Cicone, Laura" userId="d60addc7-6562-4f44-a0de-68d71e52773b" providerId="ADAL" clId="{77FFF78A-9073-4F3D-825C-44491B0AEAE7}"/>
    <pc:docChg chg="custSel addSld delSld modSld">
      <pc:chgData name="Cicone, Laura" userId="d60addc7-6562-4f44-a0de-68d71e52773b" providerId="ADAL" clId="{77FFF78A-9073-4F3D-825C-44491B0AEAE7}" dt="2022-11-15T20:35:52.773" v="31" actId="47"/>
      <pc:docMkLst>
        <pc:docMk/>
      </pc:docMkLst>
      <pc:sldChg chg="modNotesTx">
        <pc:chgData name="Cicone, Laura" userId="d60addc7-6562-4f44-a0de-68d71e52773b" providerId="ADAL" clId="{77FFF78A-9073-4F3D-825C-44491B0AEAE7}" dt="2022-10-31T13:01:25.953" v="14" actId="20577"/>
        <pc:sldMkLst>
          <pc:docMk/>
          <pc:sldMk cId="1711352330" sldId="256"/>
        </pc:sldMkLst>
      </pc:sldChg>
      <pc:sldChg chg="del">
        <pc:chgData name="Cicone, Laura" userId="d60addc7-6562-4f44-a0de-68d71e52773b" providerId="ADAL" clId="{77FFF78A-9073-4F3D-825C-44491B0AEAE7}" dt="2022-10-25T16:30:49.267" v="3" actId="47"/>
        <pc:sldMkLst>
          <pc:docMk/>
          <pc:sldMk cId="4081035233" sldId="259"/>
        </pc:sldMkLst>
      </pc:sldChg>
      <pc:sldChg chg="del">
        <pc:chgData name="Cicone, Laura" userId="d60addc7-6562-4f44-a0de-68d71e52773b" providerId="ADAL" clId="{77FFF78A-9073-4F3D-825C-44491B0AEAE7}" dt="2022-11-15T20:35:52.773" v="31" actId="47"/>
        <pc:sldMkLst>
          <pc:docMk/>
          <pc:sldMk cId="3476258832" sldId="266"/>
        </pc:sldMkLst>
      </pc:sldChg>
      <pc:sldChg chg="addSp delSp modSp mod modAnim modNotesTx">
        <pc:chgData name="Cicone, Laura" userId="d60addc7-6562-4f44-a0de-68d71e52773b" providerId="ADAL" clId="{77FFF78A-9073-4F3D-825C-44491B0AEAE7}" dt="2022-11-15T20:35:30.529" v="29"/>
        <pc:sldMkLst>
          <pc:docMk/>
          <pc:sldMk cId="3380238284" sldId="273"/>
        </pc:sldMkLst>
        <pc:spChg chg="add del mod">
          <ac:chgData name="Cicone, Laura" userId="d60addc7-6562-4f44-a0de-68d71e52773b" providerId="ADAL" clId="{77FFF78A-9073-4F3D-825C-44491B0AEAE7}" dt="2022-10-31T13:01:34.745" v="16" actId="478"/>
          <ac:spMkLst>
            <pc:docMk/>
            <pc:sldMk cId="3380238284" sldId="273"/>
            <ac:spMk id="3" creationId="{E30E7899-D112-4A4B-9858-73D16EE26343}"/>
          </ac:spMkLst>
        </pc:spChg>
        <pc:spChg chg="del">
          <ac:chgData name="Cicone, Laura" userId="d60addc7-6562-4f44-a0de-68d71e52773b" providerId="ADAL" clId="{77FFF78A-9073-4F3D-825C-44491B0AEAE7}" dt="2022-10-31T13:01:33.723" v="15" actId="478"/>
          <ac:spMkLst>
            <pc:docMk/>
            <pc:sldMk cId="3380238284" sldId="273"/>
            <ac:spMk id="4" creationId="{A3560EF0-DF41-40A6-889B-45B12E8526AE}"/>
          </ac:spMkLst>
        </pc:spChg>
        <pc:spChg chg="del">
          <ac:chgData name="Cicone, Laura" userId="d60addc7-6562-4f44-a0de-68d71e52773b" providerId="ADAL" clId="{77FFF78A-9073-4F3D-825C-44491B0AEAE7}" dt="2022-10-31T13:01:35.697" v="17" actId="478"/>
          <ac:spMkLst>
            <pc:docMk/>
            <pc:sldMk cId="3380238284" sldId="273"/>
            <ac:spMk id="5" creationId="{586496FA-FBA1-4991-B52E-BEE6274D1B8E}"/>
          </ac:spMkLst>
        </pc:spChg>
        <pc:spChg chg="add del mod">
          <ac:chgData name="Cicone, Laura" userId="d60addc7-6562-4f44-a0de-68d71e52773b" providerId="ADAL" clId="{77FFF78A-9073-4F3D-825C-44491B0AEAE7}" dt="2022-10-31T13:01:37.752" v="18" actId="478"/>
          <ac:spMkLst>
            <pc:docMk/>
            <pc:sldMk cId="3380238284" sldId="273"/>
            <ac:spMk id="7" creationId="{0BF48912-2A38-475F-8BAD-0443A878F563}"/>
          </ac:spMkLst>
        </pc:spChg>
        <pc:picChg chg="add mod">
          <ac:chgData name="Cicone, Laura" userId="d60addc7-6562-4f44-a0de-68d71e52773b" providerId="ADAL" clId="{77FFF78A-9073-4F3D-825C-44491B0AEAE7}" dt="2022-10-31T13:01:44.961" v="20" actId="1076"/>
          <ac:picMkLst>
            <pc:docMk/>
            <pc:sldMk cId="3380238284" sldId="273"/>
            <ac:picMk id="8" creationId="{9DD0F1B5-B3A1-468C-909A-1B2E64E0E4EF}"/>
          </ac:picMkLst>
        </pc:picChg>
      </pc:sldChg>
      <pc:sldChg chg="del">
        <pc:chgData name="Cicone, Laura" userId="d60addc7-6562-4f44-a0de-68d71e52773b" providerId="ADAL" clId="{77FFF78A-9073-4F3D-825C-44491B0AEAE7}" dt="2022-11-15T20:35:52.773" v="31" actId="47"/>
        <pc:sldMkLst>
          <pc:docMk/>
          <pc:sldMk cId="1102559366" sldId="274"/>
        </pc:sldMkLst>
      </pc:sldChg>
      <pc:sldChg chg="modSp mod">
        <pc:chgData name="Cicone, Laura" userId="d60addc7-6562-4f44-a0de-68d71e52773b" providerId="ADAL" clId="{77FFF78A-9073-4F3D-825C-44491B0AEAE7}" dt="2022-10-25T14:17:54.059" v="0" actId="18131"/>
        <pc:sldMkLst>
          <pc:docMk/>
          <pc:sldMk cId="65851916" sldId="278"/>
        </pc:sldMkLst>
        <pc:picChg chg="mod modCrop">
          <ac:chgData name="Cicone, Laura" userId="d60addc7-6562-4f44-a0de-68d71e52773b" providerId="ADAL" clId="{77FFF78A-9073-4F3D-825C-44491B0AEAE7}" dt="2022-10-25T14:17:54.059" v="0" actId="18131"/>
          <ac:picMkLst>
            <pc:docMk/>
            <pc:sldMk cId="65851916" sldId="278"/>
            <ac:picMk id="25" creationId="{7133D1E7-FA07-44D0-9EB0-EA49F78B8931}"/>
          </ac:picMkLst>
        </pc:picChg>
      </pc:sldChg>
      <pc:sldChg chg="del">
        <pc:chgData name="Cicone, Laura" userId="d60addc7-6562-4f44-a0de-68d71e52773b" providerId="ADAL" clId="{77FFF78A-9073-4F3D-825C-44491B0AEAE7}" dt="2022-11-15T20:35:10.260" v="25" actId="47"/>
        <pc:sldMkLst>
          <pc:docMk/>
          <pc:sldMk cId="3393598430" sldId="286"/>
        </pc:sldMkLst>
      </pc:sldChg>
      <pc:sldChg chg="del">
        <pc:chgData name="Cicone, Laura" userId="d60addc7-6562-4f44-a0de-68d71e52773b" providerId="ADAL" clId="{77FFF78A-9073-4F3D-825C-44491B0AEAE7}" dt="2022-11-15T20:35:52.773" v="31" actId="47"/>
        <pc:sldMkLst>
          <pc:docMk/>
          <pc:sldMk cId="232077404" sldId="288"/>
        </pc:sldMkLst>
      </pc:sldChg>
      <pc:sldChg chg="del">
        <pc:chgData name="Cicone, Laura" userId="d60addc7-6562-4f44-a0de-68d71e52773b" providerId="ADAL" clId="{77FFF78A-9073-4F3D-825C-44491B0AEAE7}" dt="2022-11-15T20:35:52.773" v="31" actId="47"/>
        <pc:sldMkLst>
          <pc:docMk/>
          <pc:sldMk cId="536406714" sldId="289"/>
        </pc:sldMkLst>
      </pc:sldChg>
      <pc:sldChg chg="del">
        <pc:chgData name="Cicone, Laura" userId="d60addc7-6562-4f44-a0de-68d71e52773b" providerId="ADAL" clId="{77FFF78A-9073-4F3D-825C-44491B0AEAE7}" dt="2022-11-15T20:35:38.890" v="30" actId="47"/>
        <pc:sldMkLst>
          <pc:docMk/>
          <pc:sldMk cId="291782386" sldId="301"/>
        </pc:sldMkLst>
      </pc:sldChg>
      <pc:sldChg chg="del">
        <pc:chgData name="Cicone, Laura" userId="d60addc7-6562-4f44-a0de-68d71e52773b" providerId="ADAL" clId="{77FFF78A-9073-4F3D-825C-44491B0AEAE7}" dt="2022-11-15T20:34:58.181" v="24" actId="47"/>
        <pc:sldMkLst>
          <pc:docMk/>
          <pc:sldMk cId="1875973025" sldId="304"/>
        </pc:sldMkLst>
      </pc:sldChg>
      <pc:sldChg chg="add">
        <pc:chgData name="Cicone, Laura" userId="d60addc7-6562-4f44-a0de-68d71e52773b" providerId="ADAL" clId="{77FFF78A-9073-4F3D-825C-44491B0AEAE7}" dt="2022-10-25T16:30:42.422" v="2"/>
        <pc:sldMkLst>
          <pc:docMk/>
          <pc:sldMk cId="3908538281" sldId="306"/>
        </pc:sldMkLst>
      </pc:sldChg>
      <pc:sldChg chg="del">
        <pc:chgData name="Cicone, Laura" userId="d60addc7-6562-4f44-a0de-68d71e52773b" providerId="ADAL" clId="{77FFF78A-9073-4F3D-825C-44491B0AEAE7}" dt="2022-11-15T20:34:54.890" v="23"/>
        <pc:sldMkLst>
          <pc:docMk/>
          <pc:sldMk cId="3379565200" sldId="307"/>
        </pc:sldMkLst>
      </pc:sldChg>
      <pc:sldChg chg="modNotesTx">
        <pc:chgData name="Cicone, Laura" userId="d60addc7-6562-4f44-a0de-68d71e52773b" providerId="ADAL" clId="{77FFF78A-9073-4F3D-825C-44491B0AEAE7}" dt="2022-11-15T20:35:16.999" v="27" actId="20577"/>
        <pc:sldMkLst>
          <pc:docMk/>
          <pc:sldMk cId="610239729" sldId="308"/>
        </pc:sldMkLst>
      </pc:sldChg>
    </pc:docChg>
  </pc:docChgLst>
  <pc:docChgLst>
    <pc:chgData name="Cicone, Laura" userId="d60addc7-6562-4f44-a0de-68d71e52773b" providerId="ADAL" clId="{ECCF7B95-952E-4043-9799-D9485CBCCB89}"/>
    <pc:docChg chg="modSld">
      <pc:chgData name="Cicone, Laura" userId="d60addc7-6562-4f44-a0de-68d71e52773b" providerId="ADAL" clId="{ECCF7B95-952E-4043-9799-D9485CBCCB89}" dt="2022-10-19T17:17:27.573" v="0" actId="255"/>
      <pc:docMkLst>
        <pc:docMk/>
      </pc:docMkLst>
      <pc:sldChg chg="modSp mod">
        <pc:chgData name="Cicone, Laura" userId="d60addc7-6562-4f44-a0de-68d71e52773b" providerId="ADAL" clId="{ECCF7B95-952E-4043-9799-D9485CBCCB89}" dt="2022-10-19T17:17:27.573" v="0" actId="255"/>
        <pc:sldMkLst>
          <pc:docMk/>
          <pc:sldMk cId="65851916" sldId="278"/>
        </pc:sldMkLst>
        <pc:spChg chg="mod">
          <ac:chgData name="Cicone, Laura" userId="d60addc7-6562-4f44-a0de-68d71e52773b" providerId="ADAL" clId="{ECCF7B95-952E-4043-9799-D9485CBCCB89}" dt="2022-10-19T17:17:27.573" v="0" actId="255"/>
          <ac:spMkLst>
            <pc:docMk/>
            <pc:sldMk cId="65851916" sldId="278"/>
            <ac:spMk id="28" creationId="{4A74CDCB-94E0-4602-A364-BEBAB933C94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Orlando Apopka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Orlando Apopka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Orlando Apopka Airport created 56 jobs earning $2.9 million in payroll, contributed $4.2 million in value added, and generated a total economic impact (output) of $8.2 million.</a:t>
            </a:r>
          </a:p>
          <a:p>
            <a:endParaRPr lang="en-US"/>
          </a:p>
          <a:p>
            <a:r>
              <a:rPr lang="en-US"/>
              <a:t>This includes direct impacts of 30 jobs earning $1.5 million in payroll, contributing $1.9 million in value added, and generating a total economic impact (output) of $3.8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26 jobs earning $1.3 million in payroll, contributing $2.3 million in value added, and generating a total economic impact (output) of $4.4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Orlando Apopka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Orlando Apopka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58AE69DB-74B4-4DF9-B548-4A5A018C89F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9085382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5397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610239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Orlando Apopka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 t="3127" r="1" b="57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Orlando Apopka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$8.2</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56</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04">
            <a:hlinkClick r:id="" action="ppaction://media"/>
            <a:extLst>
              <a:ext uri="{FF2B5EF4-FFF2-40B4-BE49-F238E27FC236}">
                <a16:creationId xmlns:a16="http://schemas.microsoft.com/office/drawing/2014/main" id="{9DD0F1B5-B3A1-468C-909A-1B2E64E0E4E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89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084512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202572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206551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196080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3293639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$49.2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$93.0</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575,951</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Orlando Apopka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Orlando Apopka Airport’s Total Economic Impact</vt:lpstr>
      <vt:lpstr>On-Airport Impacts</vt:lpstr>
      <vt:lpstr>Visitor Spending Impacts (Off-Airport)</vt:lpstr>
      <vt:lpstr>Airport Economic Impact Results</vt:lpstr>
      <vt:lpstr>TOTAL Orlando Apopka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2022-12-07T21:14:50Z</dcterms:modified>
</cp:coreProperties>
</file>