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309" r:id="rId15"/>
    <p:sldId id="303" r:id="rId16"/>
    <p:sldId id="262" r:id="rId17"/>
    <p:sldId id="310" r:id="rId18"/>
    <p:sldId id="311" r:id="rId19"/>
    <p:sldId id="312" r:id="rId20"/>
    <p:sldId id="313" r:id="rId21"/>
    <p:sldId id="297" r:id="rId22"/>
    <p:sldId id="280" r:id="rId23"/>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0DD2FD-AE97-40C6-A671-B206052E3713}" v="1" dt="2022-12-07T20:41:27.64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69" d="100"/>
          <a:sy n="69" d="100"/>
        </p:scale>
        <p:origin x="1128" y="38"/>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rry, Meg" userId="52abaa17-2ab0-4519-8e41-45b524f6a3b3" providerId="ADAL" clId="{D43901A2-840E-4317-A116-50820DDD1C76}"/>
    <pc:docChg chg="modSld">
      <pc:chgData name="Merry, Meg" userId="52abaa17-2ab0-4519-8e41-45b524f6a3b3" providerId="ADAL" clId="{D43901A2-840E-4317-A116-50820DDD1C76}" dt="2022-11-08T17:53:17.835" v="2" actId="255"/>
      <pc:docMkLst>
        <pc:docMk/>
      </pc:docMkLst>
      <pc:sldChg chg="modSp mod">
        <pc:chgData name="Merry, Meg" userId="52abaa17-2ab0-4519-8e41-45b524f6a3b3" providerId="ADAL" clId="{D43901A2-840E-4317-A116-50820DDD1C76}" dt="2022-11-08T17:53:12.966" v="1" actId="255"/>
        <pc:sldMkLst>
          <pc:docMk/>
          <pc:sldMk cId="1102559366" sldId="274"/>
        </pc:sldMkLst>
        <pc:spChg chg="mod">
          <ac:chgData name="Merry, Meg" userId="52abaa17-2ab0-4519-8e41-45b524f6a3b3" providerId="ADAL" clId="{D43901A2-840E-4317-A116-50820DDD1C76}" dt="2022-11-08T17:53:12.966" v="1" actId="255"/>
          <ac:spMkLst>
            <pc:docMk/>
            <pc:sldMk cId="1102559366" sldId="274"/>
            <ac:spMk id="44" creationId="{E46410AA-9335-4C3E-AEEE-43614C70E64D}"/>
          </ac:spMkLst>
        </pc:spChg>
      </pc:sldChg>
      <pc:sldChg chg="modSp mod">
        <pc:chgData name="Merry, Meg" userId="52abaa17-2ab0-4519-8e41-45b524f6a3b3" providerId="ADAL" clId="{D43901A2-840E-4317-A116-50820DDD1C76}" dt="2022-11-08T17:53:17.835" v="2" actId="255"/>
        <pc:sldMkLst>
          <pc:docMk/>
          <pc:sldMk cId="2730844521" sldId="297"/>
        </pc:sldMkLst>
        <pc:spChg chg="mod">
          <ac:chgData name="Merry, Meg" userId="52abaa17-2ab0-4519-8e41-45b524f6a3b3" providerId="ADAL" clId="{D43901A2-840E-4317-A116-50820DDD1C76}" dt="2022-11-08T17:53:17.835" v="2" actId="255"/>
          <ac:spMkLst>
            <pc:docMk/>
            <pc:sldMk cId="2730844521" sldId="297"/>
            <ac:spMk id="34" creationId="{49BEB672-5087-49D5-925B-410D7FCB2E0D}"/>
          </ac:spMkLst>
        </pc:spChg>
      </pc:sldChg>
      <pc:sldChg chg="modSp mod">
        <pc:chgData name="Merry, Meg" userId="52abaa17-2ab0-4519-8e41-45b524f6a3b3" providerId="ADAL" clId="{D43901A2-840E-4317-A116-50820DDD1C76}" dt="2022-11-08T17:53:01.733" v="0" actId="20577"/>
        <pc:sldMkLst>
          <pc:docMk/>
          <pc:sldMk cId="1002511331" sldId="302"/>
        </pc:sldMkLst>
        <pc:spChg chg="mod">
          <ac:chgData name="Merry, Meg" userId="52abaa17-2ab0-4519-8e41-45b524f6a3b3" providerId="ADAL" clId="{D43901A2-840E-4317-A116-50820DDD1C76}" dt="2022-11-08T17:53:01.733" v="0" actId="20577"/>
          <ac:spMkLst>
            <pc:docMk/>
            <pc:sldMk cId="1002511331" sldId="302"/>
            <ac:spMk id="4" creationId="{46BE5F69-E9BC-41C7-BF6B-EB4B224032B2}"/>
          </ac:spMkLst>
        </pc:spChg>
      </pc:sldChg>
    </pc:docChg>
  </pc:docChgLst>
  <pc:docChgLst>
    <pc:chgData name="Gibson, Thomas" userId="4b42d18a-f5dd-45ad-b5f3-020bdeec964b" providerId="ADAL" clId="{807FC236-7316-42D8-A42C-05ADA3F54204}"/>
    <pc:docChg chg="modSld">
      <pc:chgData name="Gibson, Thomas" userId="4b42d18a-f5dd-45ad-b5f3-020bdeec964b" providerId="ADAL" clId="{807FC236-7316-42D8-A42C-05ADA3F54204}" dt="2022-11-16T18:15:06.962" v="0"/>
      <pc:docMkLst>
        <pc:docMk/>
      </pc:docMkLst>
      <pc:sldChg chg="modNotesTx">
        <pc:chgData name="Gibson, Thomas" userId="4b42d18a-f5dd-45ad-b5f3-020bdeec964b" providerId="ADAL" clId="{807FC236-7316-42D8-A42C-05ADA3F54204}" dt="2022-11-16T18:15:06.962" v="0"/>
        <pc:sldMkLst>
          <pc:docMk/>
          <pc:sldMk cId="4124170031" sldId="311"/>
        </pc:sldMkLst>
      </pc:sldChg>
    </pc:docChg>
  </pc:docChgLst>
  <pc:docChgLst>
    <pc:chgData name="Cicone, Laura" userId="d60addc7-6562-4f44-a0de-68d71e52773b" providerId="ADAL" clId="{809AD1BB-1952-4CC5-8D46-E1DAC44CF814}"/>
    <pc:docChg chg="addSld delSld modSld">
      <pc:chgData name="Cicone, Laura" userId="d60addc7-6562-4f44-a0de-68d71e52773b" providerId="ADAL" clId="{809AD1BB-1952-4CC5-8D46-E1DAC44CF814}" dt="2022-11-14T22:07:15.347" v="260" actId="47"/>
      <pc:docMkLst>
        <pc:docMk/>
      </pc:docMkLst>
      <pc:sldChg chg="modSp mod">
        <pc:chgData name="Cicone, Laura" userId="d60addc7-6562-4f44-a0de-68d71e52773b" providerId="ADAL" clId="{809AD1BB-1952-4CC5-8D46-E1DAC44CF814}" dt="2022-10-19T18:55:05.078" v="0"/>
        <pc:sldMkLst>
          <pc:docMk/>
          <pc:sldMk cId="1711352330" sldId="256"/>
        </pc:sldMkLst>
        <pc:spChg chg="mod">
          <ac:chgData name="Cicone, Laura" userId="d60addc7-6562-4f44-a0de-68d71e52773b" providerId="ADAL" clId="{809AD1BB-1952-4CC5-8D46-E1DAC44CF814}" dt="2022-10-19T18:55:05.078" v="0"/>
          <ac:spMkLst>
            <pc:docMk/>
            <pc:sldMk cId="1711352330" sldId="256"/>
            <ac:spMk id="3" creationId="{931932A1-7454-4B78-B394-3713697727FA}"/>
          </ac:spMkLst>
        </pc:spChg>
      </pc:sldChg>
      <pc:sldChg chg="del">
        <pc:chgData name="Cicone, Laura" userId="d60addc7-6562-4f44-a0de-68d71e52773b" providerId="ADAL" clId="{809AD1BB-1952-4CC5-8D46-E1DAC44CF814}" dt="2022-10-25T14:51:43.045" v="253" actId="47"/>
        <pc:sldMkLst>
          <pc:docMk/>
          <pc:sldMk cId="4081035233" sldId="259"/>
        </pc:sldMkLst>
      </pc:sldChg>
      <pc:sldChg chg="del">
        <pc:chgData name="Cicone, Laura" userId="d60addc7-6562-4f44-a0de-68d71e52773b" providerId="ADAL" clId="{809AD1BB-1952-4CC5-8D46-E1DAC44CF814}" dt="2022-11-14T22:07:15.347" v="260" actId="47"/>
        <pc:sldMkLst>
          <pc:docMk/>
          <pc:sldMk cId="3476258832" sldId="266"/>
        </pc:sldMkLst>
      </pc:sldChg>
      <pc:sldChg chg="modNotesTx">
        <pc:chgData name="Cicone, Laura" userId="d60addc7-6562-4f44-a0de-68d71e52773b" providerId="ADAL" clId="{809AD1BB-1952-4CC5-8D46-E1DAC44CF814}" dt="2022-10-19T18:55:30.766" v="18" actId="20577"/>
        <pc:sldMkLst>
          <pc:docMk/>
          <pc:sldMk cId="412258708" sldId="270"/>
        </pc:sldMkLst>
      </pc:sldChg>
      <pc:sldChg chg="modSp mod modNotesTx">
        <pc:chgData name="Cicone, Laura" userId="d60addc7-6562-4f44-a0de-68d71e52773b" providerId="ADAL" clId="{809AD1BB-1952-4CC5-8D46-E1DAC44CF814}" dt="2022-10-19T18:58:51.543" v="248" actId="20577"/>
        <pc:sldMkLst>
          <pc:docMk/>
          <pc:sldMk cId="3380238284" sldId="273"/>
        </pc:sldMkLst>
        <pc:spChg chg="mod">
          <ac:chgData name="Cicone, Laura" userId="d60addc7-6562-4f44-a0de-68d71e52773b" providerId="ADAL" clId="{809AD1BB-1952-4CC5-8D46-E1DAC44CF814}" dt="2022-10-19T18:58:47.808" v="245" actId="20577"/>
          <ac:spMkLst>
            <pc:docMk/>
            <pc:sldMk cId="3380238284" sldId="273"/>
            <ac:spMk id="4" creationId="{A3560EF0-DF41-40A6-889B-45B12E8526AE}"/>
          </ac:spMkLst>
        </pc:spChg>
      </pc:sldChg>
      <pc:sldChg chg="del">
        <pc:chgData name="Cicone, Laura" userId="d60addc7-6562-4f44-a0de-68d71e52773b" providerId="ADAL" clId="{809AD1BB-1952-4CC5-8D46-E1DAC44CF814}" dt="2022-11-14T22:07:15.347" v="260" actId="47"/>
        <pc:sldMkLst>
          <pc:docMk/>
          <pc:sldMk cId="1102559366" sldId="274"/>
        </pc:sldMkLst>
      </pc:sldChg>
      <pc:sldChg chg="del">
        <pc:chgData name="Cicone, Laura" userId="d60addc7-6562-4f44-a0de-68d71e52773b" providerId="ADAL" clId="{809AD1BB-1952-4CC5-8D46-E1DAC44CF814}" dt="2022-10-19T18:58:59.180" v="249" actId="2696"/>
        <pc:sldMkLst>
          <pc:docMk/>
          <pc:sldMk cId="3015444443" sldId="277"/>
        </pc:sldMkLst>
      </pc:sldChg>
      <pc:sldChg chg="modSp mod modNotesTx">
        <pc:chgData name="Cicone, Laura" userId="d60addc7-6562-4f44-a0de-68d71e52773b" providerId="ADAL" clId="{809AD1BB-1952-4CC5-8D46-E1DAC44CF814}" dt="2022-10-19T18:58:43.041" v="243" actId="20577"/>
        <pc:sldMkLst>
          <pc:docMk/>
          <pc:sldMk cId="65851916" sldId="278"/>
        </pc:sldMkLst>
        <pc:spChg chg="mod">
          <ac:chgData name="Cicone, Laura" userId="d60addc7-6562-4f44-a0de-68d71e52773b" providerId="ADAL" clId="{809AD1BB-1952-4CC5-8D46-E1DAC44CF814}" dt="2022-10-19T18:55:37.351" v="20" actId="20577"/>
          <ac:spMkLst>
            <pc:docMk/>
            <pc:sldMk cId="65851916" sldId="278"/>
            <ac:spMk id="4" creationId="{46BE5F69-E9BC-41C7-BF6B-EB4B224032B2}"/>
          </ac:spMkLst>
        </pc:spChg>
        <pc:spChg chg="mod">
          <ac:chgData name="Cicone, Laura" userId="d60addc7-6562-4f44-a0de-68d71e52773b" providerId="ADAL" clId="{809AD1BB-1952-4CC5-8D46-E1DAC44CF814}" dt="2022-10-19T18:56:53.783" v="45" actId="20577"/>
          <ac:spMkLst>
            <pc:docMk/>
            <pc:sldMk cId="65851916" sldId="278"/>
            <ac:spMk id="27" creationId="{1CF04D93-3E9C-4C93-BD11-1AB334ECA8EC}"/>
          </ac:spMkLst>
        </pc:spChg>
        <pc:spChg chg="mod">
          <ac:chgData name="Cicone, Laura" userId="d60addc7-6562-4f44-a0de-68d71e52773b" providerId="ADAL" clId="{809AD1BB-1952-4CC5-8D46-E1DAC44CF814}" dt="2022-10-19T18:57:00.387" v="62" actId="20577"/>
          <ac:spMkLst>
            <pc:docMk/>
            <pc:sldMk cId="65851916" sldId="278"/>
            <ac:spMk id="28" creationId="{4A74CDCB-94E0-4602-A364-BEBAB933C949}"/>
          </ac:spMkLst>
        </pc:spChg>
        <pc:spChg chg="mod">
          <ac:chgData name="Cicone, Laura" userId="d60addc7-6562-4f44-a0de-68d71e52773b" providerId="ADAL" clId="{809AD1BB-1952-4CC5-8D46-E1DAC44CF814}" dt="2022-10-19T18:57:11.831" v="80" actId="20577"/>
          <ac:spMkLst>
            <pc:docMk/>
            <pc:sldMk cId="65851916" sldId="278"/>
            <ac:spMk id="29" creationId="{C1505505-BB78-40E3-B8B6-4C8BE22EB53C}"/>
          </ac:spMkLst>
        </pc:spChg>
        <pc:spChg chg="mod">
          <ac:chgData name="Cicone, Laura" userId="d60addc7-6562-4f44-a0de-68d71e52773b" providerId="ADAL" clId="{809AD1BB-1952-4CC5-8D46-E1DAC44CF814}" dt="2022-10-19T18:56:47.596" v="32" actId="20577"/>
          <ac:spMkLst>
            <pc:docMk/>
            <pc:sldMk cId="65851916" sldId="278"/>
            <ac:spMk id="34" creationId="{37703234-D993-4C43-91A3-E55AA7BD1D32}"/>
          </ac:spMkLst>
        </pc:spChg>
        <pc:picChg chg="mod">
          <ac:chgData name="Cicone, Laura" userId="d60addc7-6562-4f44-a0de-68d71e52773b" providerId="ADAL" clId="{809AD1BB-1952-4CC5-8D46-E1DAC44CF814}" dt="2022-10-19T18:56:34.999" v="26" actId="14826"/>
          <ac:picMkLst>
            <pc:docMk/>
            <pc:sldMk cId="65851916" sldId="278"/>
            <ac:picMk id="23" creationId="{AE1DD9CA-8F8E-43F8-AB52-DC6B3C9FD08B}"/>
          </ac:picMkLst>
        </pc:picChg>
        <pc:picChg chg="mod">
          <ac:chgData name="Cicone, Laura" userId="d60addc7-6562-4f44-a0de-68d71e52773b" providerId="ADAL" clId="{809AD1BB-1952-4CC5-8D46-E1DAC44CF814}" dt="2022-10-19T18:56:29.752" v="25" actId="14826"/>
          <ac:picMkLst>
            <pc:docMk/>
            <pc:sldMk cId="65851916" sldId="278"/>
            <ac:picMk id="25" creationId="{7133D1E7-FA07-44D0-9EB0-EA49F78B8931}"/>
          </ac:picMkLst>
        </pc:picChg>
      </pc:sldChg>
      <pc:sldChg chg="del modNotesTx">
        <pc:chgData name="Cicone, Laura" userId="d60addc7-6562-4f44-a0de-68d71e52773b" providerId="ADAL" clId="{809AD1BB-1952-4CC5-8D46-E1DAC44CF814}" dt="2022-11-14T22:06:11.169" v="255" actId="47"/>
        <pc:sldMkLst>
          <pc:docMk/>
          <pc:sldMk cId="3393598430" sldId="286"/>
        </pc:sldMkLst>
      </pc:sldChg>
      <pc:sldChg chg="del">
        <pc:chgData name="Cicone, Laura" userId="d60addc7-6562-4f44-a0de-68d71e52773b" providerId="ADAL" clId="{809AD1BB-1952-4CC5-8D46-E1DAC44CF814}" dt="2022-11-14T22:07:15.347" v="260" actId="47"/>
        <pc:sldMkLst>
          <pc:docMk/>
          <pc:sldMk cId="232077404" sldId="288"/>
        </pc:sldMkLst>
      </pc:sldChg>
      <pc:sldChg chg="del">
        <pc:chgData name="Cicone, Laura" userId="d60addc7-6562-4f44-a0de-68d71e52773b" providerId="ADAL" clId="{809AD1BB-1952-4CC5-8D46-E1DAC44CF814}" dt="2022-11-14T22:07:15.347" v="260" actId="47"/>
        <pc:sldMkLst>
          <pc:docMk/>
          <pc:sldMk cId="536406714" sldId="289"/>
        </pc:sldMkLst>
      </pc:sldChg>
      <pc:sldChg chg="del">
        <pc:chgData name="Cicone, Laura" userId="d60addc7-6562-4f44-a0de-68d71e52773b" providerId="ADAL" clId="{809AD1BB-1952-4CC5-8D46-E1DAC44CF814}" dt="2022-10-19T18:58:59.180" v="249" actId="2696"/>
        <pc:sldMkLst>
          <pc:docMk/>
          <pc:sldMk cId="848908219" sldId="295"/>
        </pc:sldMkLst>
      </pc:sldChg>
      <pc:sldChg chg="del">
        <pc:chgData name="Cicone, Laura" userId="d60addc7-6562-4f44-a0de-68d71e52773b" providerId="ADAL" clId="{809AD1BB-1952-4CC5-8D46-E1DAC44CF814}" dt="2022-10-19T18:58:59.180" v="249" actId="2696"/>
        <pc:sldMkLst>
          <pc:docMk/>
          <pc:sldMk cId="2857163895" sldId="296"/>
        </pc:sldMkLst>
      </pc:sldChg>
      <pc:sldChg chg="modSp">
        <pc:chgData name="Cicone, Laura" userId="d60addc7-6562-4f44-a0de-68d71e52773b" providerId="ADAL" clId="{809AD1BB-1952-4CC5-8D46-E1DAC44CF814}" dt="2022-10-19T18:59:15.669" v="251" actId="14826"/>
        <pc:sldMkLst>
          <pc:docMk/>
          <pc:sldMk cId="2730844521" sldId="297"/>
        </pc:sldMkLst>
        <pc:picChg chg="mod">
          <ac:chgData name="Cicone, Laura" userId="d60addc7-6562-4f44-a0de-68d71e52773b" providerId="ADAL" clId="{809AD1BB-1952-4CC5-8D46-E1DAC44CF814}" dt="2022-10-19T18:59:15.669" v="251" actId="14826"/>
          <ac:picMkLst>
            <pc:docMk/>
            <pc:sldMk cId="2730844521" sldId="297"/>
            <ac:picMk id="24" creationId="{FC9318CE-0F2A-4948-A27F-F98B11433D2D}"/>
          </ac:picMkLst>
        </pc:picChg>
      </pc:sldChg>
      <pc:sldChg chg="del">
        <pc:chgData name="Cicone, Laura" userId="d60addc7-6562-4f44-a0de-68d71e52773b" providerId="ADAL" clId="{809AD1BB-1952-4CC5-8D46-E1DAC44CF814}" dt="2022-10-19T18:58:59.180" v="249" actId="2696"/>
        <pc:sldMkLst>
          <pc:docMk/>
          <pc:sldMk cId="1909763988" sldId="298"/>
        </pc:sldMkLst>
      </pc:sldChg>
      <pc:sldChg chg="del">
        <pc:chgData name="Cicone, Laura" userId="d60addc7-6562-4f44-a0de-68d71e52773b" providerId="ADAL" clId="{809AD1BB-1952-4CC5-8D46-E1DAC44CF814}" dt="2022-10-19T18:59:03.459" v="250" actId="2696"/>
        <pc:sldMkLst>
          <pc:docMk/>
          <pc:sldMk cId="3656542971" sldId="299"/>
        </pc:sldMkLst>
      </pc:sldChg>
      <pc:sldChg chg="del">
        <pc:chgData name="Cicone, Laura" userId="d60addc7-6562-4f44-a0de-68d71e52773b" providerId="ADAL" clId="{809AD1BB-1952-4CC5-8D46-E1DAC44CF814}" dt="2022-10-19T18:59:03.459" v="250" actId="2696"/>
        <pc:sldMkLst>
          <pc:docMk/>
          <pc:sldMk cId="1174635175" sldId="300"/>
        </pc:sldMkLst>
      </pc:sldChg>
      <pc:sldChg chg="del">
        <pc:chgData name="Cicone, Laura" userId="d60addc7-6562-4f44-a0de-68d71e52773b" providerId="ADAL" clId="{809AD1BB-1952-4CC5-8D46-E1DAC44CF814}" dt="2022-11-14T22:06:50.173" v="258" actId="47"/>
        <pc:sldMkLst>
          <pc:docMk/>
          <pc:sldMk cId="291782386" sldId="301"/>
        </pc:sldMkLst>
      </pc:sldChg>
      <pc:sldChg chg="modSp mod">
        <pc:chgData name="Cicone, Laura" userId="d60addc7-6562-4f44-a0de-68d71e52773b" providerId="ADAL" clId="{809AD1BB-1952-4CC5-8D46-E1DAC44CF814}" dt="2022-10-19T18:55:18.047" v="3"/>
        <pc:sldMkLst>
          <pc:docMk/>
          <pc:sldMk cId="1002511331" sldId="302"/>
        </pc:sldMkLst>
        <pc:spChg chg="mod">
          <ac:chgData name="Cicone, Laura" userId="d60addc7-6562-4f44-a0de-68d71e52773b" providerId="ADAL" clId="{809AD1BB-1952-4CC5-8D46-E1DAC44CF814}" dt="2022-10-19T18:55:18.047" v="3"/>
          <ac:spMkLst>
            <pc:docMk/>
            <pc:sldMk cId="1002511331" sldId="302"/>
            <ac:spMk id="4" creationId="{46BE5F69-E9BC-41C7-BF6B-EB4B224032B2}"/>
          </ac:spMkLst>
        </pc:spChg>
      </pc:sldChg>
      <pc:sldChg chg="del">
        <pc:chgData name="Cicone, Laura" userId="d60addc7-6562-4f44-a0de-68d71e52773b" providerId="ADAL" clId="{809AD1BB-1952-4CC5-8D46-E1DAC44CF814}" dt="2022-11-14T22:06:00.830" v="254" actId="47"/>
        <pc:sldMkLst>
          <pc:docMk/>
          <pc:sldMk cId="1875973025" sldId="304"/>
        </pc:sldMkLst>
      </pc:sldChg>
      <pc:sldChg chg="add">
        <pc:chgData name="Cicone, Laura" userId="d60addc7-6562-4f44-a0de-68d71e52773b" providerId="ADAL" clId="{809AD1BB-1952-4CC5-8D46-E1DAC44CF814}" dt="2022-10-25T14:51:39.837" v="252"/>
        <pc:sldMkLst>
          <pc:docMk/>
          <pc:sldMk cId="3007694176" sldId="306"/>
        </pc:sldMkLst>
      </pc:sldChg>
      <pc:sldChg chg="modNotesTx">
        <pc:chgData name="Cicone, Laura" userId="d60addc7-6562-4f44-a0de-68d71e52773b" providerId="ADAL" clId="{809AD1BB-1952-4CC5-8D46-E1DAC44CF814}" dt="2022-11-14T22:06:20.613" v="257" actId="20577"/>
        <pc:sldMkLst>
          <pc:docMk/>
          <pc:sldMk cId="3942678313" sldId="308"/>
        </pc:sldMkLst>
      </pc:sldChg>
      <pc:sldChg chg="del">
        <pc:chgData name="Cicone, Laura" userId="d60addc7-6562-4f44-a0de-68d71e52773b" providerId="ADAL" clId="{809AD1BB-1952-4CC5-8D46-E1DAC44CF814}" dt="2022-11-14T22:07:08.389" v="259"/>
        <pc:sldMkLst>
          <pc:docMk/>
          <pc:sldMk cId="3275207008" sldId="310"/>
        </pc:sldMkLst>
      </pc:sldChg>
      <pc:sldChg chg="del">
        <pc:chgData name="Cicone, Laura" userId="d60addc7-6562-4f44-a0de-68d71e52773b" providerId="ADAL" clId="{809AD1BB-1952-4CC5-8D46-E1DAC44CF814}" dt="2022-11-14T22:07:08.389" v="259"/>
        <pc:sldMkLst>
          <pc:docMk/>
          <pc:sldMk cId="3355080758" sldId="311"/>
        </pc:sldMkLst>
      </pc:sldChg>
      <pc:sldChg chg="del">
        <pc:chgData name="Cicone, Laura" userId="d60addc7-6562-4f44-a0de-68d71e52773b" providerId="ADAL" clId="{809AD1BB-1952-4CC5-8D46-E1DAC44CF814}" dt="2022-11-14T22:07:08.389" v="259"/>
        <pc:sldMkLst>
          <pc:docMk/>
          <pc:sldMk cId="422105027" sldId="312"/>
        </pc:sldMkLst>
      </pc:sldChg>
      <pc:sldChg chg="del">
        <pc:chgData name="Cicone, Laura" userId="d60addc7-6562-4f44-a0de-68d71e52773b" providerId="ADAL" clId="{809AD1BB-1952-4CC5-8D46-E1DAC44CF814}" dt="2022-11-14T22:07:08.389" v="259"/>
        <pc:sldMkLst>
          <pc:docMk/>
          <pc:sldMk cId="2761559217" sldId="313"/>
        </pc:sldMkLst>
      </pc:sldChg>
    </pc:docChg>
  </pc:docChgLst>
  <pc:docChgLst>
    <pc:chgData name="Sheth, Rohan" userId="0b6da9f0-4e13-4f6a-80ee-55c9a7700dcb" providerId="ADAL" clId="{510DD2FD-AE97-40C6-A671-B206052E3713}"/>
    <pc:docChg chg="custSel delSld modSld">
      <pc:chgData name="Sheth, Rohan" userId="0b6da9f0-4e13-4f6a-80ee-55c9a7700dcb" providerId="ADAL" clId="{510DD2FD-AE97-40C6-A671-B206052E3713}" dt="2022-12-07T20:41:27.641" v="14"/>
      <pc:docMkLst>
        <pc:docMk/>
      </pc:docMkLst>
      <pc:sldChg chg="modNotesTx">
        <pc:chgData name="Sheth, Rohan" userId="0b6da9f0-4e13-4f6a-80ee-55c9a7700dcb" providerId="ADAL" clId="{510DD2FD-AE97-40C6-A671-B206052E3713}" dt="2022-11-07T15:21:06.565" v="8" actId="20577"/>
        <pc:sldMkLst>
          <pc:docMk/>
          <pc:sldMk cId="1711352330" sldId="256"/>
        </pc:sldMkLst>
      </pc:sldChg>
      <pc:sldChg chg="del">
        <pc:chgData name="Sheth, Rohan" userId="0b6da9f0-4e13-4f6a-80ee-55c9a7700dcb" providerId="ADAL" clId="{510DD2FD-AE97-40C6-A671-B206052E3713}" dt="2022-11-07T15:22:00.637" v="12" actId="47"/>
        <pc:sldMkLst>
          <pc:docMk/>
          <pc:sldMk cId="3380238284" sldId="273"/>
        </pc:sldMkLst>
      </pc:sldChg>
      <pc:sldChg chg="modNotesTx">
        <pc:chgData name="Sheth, Rohan" userId="0b6da9f0-4e13-4f6a-80ee-55c9a7700dcb" providerId="ADAL" clId="{510DD2FD-AE97-40C6-A671-B206052E3713}" dt="2022-11-07T15:21:11.886" v="11"/>
        <pc:sldMkLst>
          <pc:docMk/>
          <pc:sldMk cId="65851916" sldId="278"/>
        </pc:sldMkLst>
      </pc:sldChg>
      <pc:sldChg chg="addSp delSp modSp mod">
        <pc:chgData name="Sheth, Rohan" userId="0b6da9f0-4e13-4f6a-80ee-55c9a7700dcb" providerId="ADAL" clId="{510DD2FD-AE97-40C6-A671-B206052E3713}" dt="2022-12-07T20:41:27.641" v="14"/>
        <pc:sldMkLst>
          <pc:docMk/>
          <pc:sldMk cId="3007694176" sldId="306"/>
        </pc:sldMkLst>
        <pc:picChg chg="del">
          <ac:chgData name="Sheth, Rohan" userId="0b6da9f0-4e13-4f6a-80ee-55c9a7700dcb" providerId="ADAL" clId="{510DD2FD-AE97-40C6-A671-B206052E3713}" dt="2022-12-07T20:41:27.370" v="13" actId="478"/>
          <ac:picMkLst>
            <pc:docMk/>
            <pc:sldMk cId="3007694176" sldId="306"/>
            <ac:picMk id="3" creationId="{D82025A8-C9E6-4796-9C09-8C2D1EE75679}"/>
          </ac:picMkLst>
        </pc:picChg>
        <pc:picChg chg="add mod">
          <ac:chgData name="Sheth, Rohan" userId="0b6da9f0-4e13-4f6a-80ee-55c9a7700dcb" providerId="ADAL" clId="{510DD2FD-AE97-40C6-A671-B206052E3713}" dt="2022-12-07T20:41:27.641" v="14"/>
          <ac:picMkLst>
            <pc:docMk/>
            <pc:sldMk cId="3007694176" sldId="306"/>
            <ac:picMk id="11" creationId="{8DC36E05-7AE4-4007-AFFF-1000BBC0E15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Pierson Municipal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Pierson Municipal Airport, impacts for District 5,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Pierson Municipal Airport created 7 jobs earning $205 thousand in payroll, contributed $255 thousand in value added, and generated a total economic impact (output) of $364 thousand.</a:t>
            </a:r>
          </a:p>
          <a:p>
            <a:endParaRPr lang="en-US" dirty="0"/>
          </a:p>
          <a:p>
            <a:r>
              <a:rPr lang="en-US" dirty="0"/>
              <a:t>This includes direct impacts of 5 jobs earning $140 thousand in payroll, contributing $145 thousand in value added, and generating a total economic impact (output) of $160 thousand.</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2 jobs earning $65 thousand in payroll, contributing $110 thousand in value added, and generating a total economic impact (output) of $204 thousand.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15</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5 created 575,951 jobs earning $28.7 billion in payroll, contributed $49.2 billion in value added, and generated a total economic impact (output) of $93.0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21</a:t>
            </a:fld>
            <a:endParaRPr lang="en-US"/>
          </a:p>
        </p:txBody>
      </p:sp>
    </p:spTree>
    <p:extLst>
      <p:ext uri="{BB962C8B-B14F-4D97-AF65-F5344CB8AC3E}">
        <p14:creationId xmlns:p14="http://schemas.microsoft.com/office/powerpoint/2010/main" val="5510953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74.png"/><Relationship Id="rId4" Type="http://schemas.openxmlformats.org/officeDocument/2006/relationships/image" Target="../media/image73.png"/></Relationships>
</file>

<file path=ppt/slides/_rels/slide17.xml.rels><?xml version="1.0" encoding="UTF-8" standalone="yes"?>
<Relationships xmlns="http://schemas.openxmlformats.org/package/2006/relationships"><Relationship Id="rId8" Type="http://schemas.openxmlformats.org/officeDocument/2006/relationships/image" Target="../media/image80.png"/><Relationship Id="rId3" Type="http://schemas.openxmlformats.org/officeDocument/2006/relationships/image" Target="../media/image75.png"/><Relationship Id="rId7" Type="http://schemas.openxmlformats.org/officeDocument/2006/relationships/image" Target="../media/image79.sv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78.png"/><Relationship Id="rId11" Type="http://schemas.openxmlformats.org/officeDocument/2006/relationships/image" Target="../media/image83.svg"/><Relationship Id="rId5" Type="http://schemas.openxmlformats.org/officeDocument/2006/relationships/image" Target="../media/image77.png"/><Relationship Id="rId10" Type="http://schemas.openxmlformats.org/officeDocument/2006/relationships/image" Target="../media/image82.png"/><Relationship Id="rId4" Type="http://schemas.openxmlformats.org/officeDocument/2006/relationships/image" Target="../media/image76.svg"/><Relationship Id="rId9" Type="http://schemas.openxmlformats.org/officeDocument/2006/relationships/image" Target="../media/image81.svg"/></Relationships>
</file>

<file path=ppt/slides/_rels/slide18.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1.svg"/><Relationship Id="rId3" Type="http://schemas.openxmlformats.org/officeDocument/2006/relationships/image" Target="../media/image84.jpeg"/><Relationship Id="rId7" Type="http://schemas.openxmlformats.org/officeDocument/2006/relationships/image" Target="../media/image18.png"/><Relationship Id="rId12" Type="http://schemas.openxmlformats.org/officeDocument/2006/relationships/image" Target="../media/image90.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87.jpeg"/><Relationship Id="rId11" Type="http://schemas.openxmlformats.org/officeDocument/2006/relationships/image" Target="../media/image89.svg"/><Relationship Id="rId5" Type="http://schemas.openxmlformats.org/officeDocument/2006/relationships/image" Target="../media/image86.svg"/><Relationship Id="rId10" Type="http://schemas.openxmlformats.org/officeDocument/2006/relationships/image" Target="../media/image88.png"/><Relationship Id="rId4" Type="http://schemas.openxmlformats.org/officeDocument/2006/relationships/image" Target="../media/image85.png"/><Relationship Id="rId9" Type="http://schemas.openxmlformats.org/officeDocument/2006/relationships/image" Target="../media/image77.png"/></Relationships>
</file>

<file path=ppt/slides/_rels/slide19.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image" Target="../media/image82.png"/><Relationship Id="rId3" Type="http://schemas.openxmlformats.org/officeDocument/2006/relationships/image" Target="../media/image92.jpeg"/><Relationship Id="rId7" Type="http://schemas.openxmlformats.org/officeDocument/2006/relationships/image" Target="../media/image17.svg"/><Relationship Id="rId12" Type="http://schemas.openxmlformats.org/officeDocument/2006/relationships/image" Target="../media/image81.sv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0.png"/><Relationship Id="rId5" Type="http://schemas.openxmlformats.org/officeDocument/2006/relationships/image" Target="../media/image94.jpeg"/><Relationship Id="rId10" Type="http://schemas.openxmlformats.org/officeDocument/2006/relationships/image" Target="../media/image79.svg"/><Relationship Id="rId4" Type="http://schemas.openxmlformats.org/officeDocument/2006/relationships/image" Target="../media/image93.jpeg"/><Relationship Id="rId9" Type="http://schemas.openxmlformats.org/officeDocument/2006/relationships/image" Target="../media/image78.png"/><Relationship Id="rId14" Type="http://schemas.openxmlformats.org/officeDocument/2006/relationships/image" Target="../media/image83.svg"/></Relationships>
</file>

<file path=ppt/slides/_rels/slide20.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5.jpeg"/><Relationship Id="rId7" Type="http://schemas.openxmlformats.org/officeDocument/2006/relationships/image" Target="../media/image65.svg"/><Relationship Id="rId12" Type="http://schemas.openxmlformats.org/officeDocument/2006/relationships/image" Target="../media/image96.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7.jpeg"/><Relationship Id="rId7" Type="http://schemas.openxmlformats.org/officeDocument/2006/relationships/image" Target="../media/image65.svg"/><Relationship Id="rId12" Type="http://schemas.openxmlformats.org/officeDocument/2006/relationships/image" Target="../media/image98.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Pierson Municipal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8DC36E05-7AE4-4007-AFFF-1000BBC0E15F}"/>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30076941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2666712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9426783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Pierson Municipal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98" b="1898"/>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Pierson Municipal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$205</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Thousand</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$255</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Thousand</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$364</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Thousand</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7</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1998" r="21998"/>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40577144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0569052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41241700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8109410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3126496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6B93ADE8-C0AA-48E6-B732-80C9D0B88EC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FC9318CE-0F2A-4948-A27F-F98B11433D2D}"/>
              </a:ext>
            </a:extLst>
          </p:cNvPr>
          <p:cNvPicPr>
            <a:picLocks noChangeAspect="1"/>
          </p:cNvPicPr>
          <p:nvPr/>
        </p:nvPicPr>
        <p:blipFill>
          <a:blip r:embed="rId3">
            <a:extLst>
              <a:ext uri="{28A0092B-C50C-407E-A947-70E740481C1C}">
                <a14:useLocalDpi xmlns:a14="http://schemas.microsoft.com/office/drawing/2010/main" val="0"/>
              </a:ext>
            </a:extLst>
          </a:blip>
          <a:srcRect l="3285" r="3285"/>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5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$28.7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$49.2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$93.0</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575,951</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4C8799B2-B569-4F7C-9E0F-9A66EBE051AF}"/>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7308445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2921</Words>
  <Application>Microsoft Office PowerPoint</Application>
  <PresentationFormat>Widescreen</PresentationFormat>
  <Paragraphs>182</Paragraphs>
  <Slides>22</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Trebuchet MS</vt:lpstr>
      <vt:lpstr>Office Theme</vt:lpstr>
      <vt:lpstr>Pierson Municipal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Pierson Municipal Airport’s Total Economic Impact</vt:lpstr>
      <vt:lpstr>On-Airport Impacts</vt:lpstr>
      <vt:lpstr>Visitor Spending Impacts (Off-Airport)</vt:lpstr>
      <vt:lpstr>Airport Economic Impact Results</vt:lpstr>
      <vt:lpstr>TOTAL Pierson Municipal Airport Impacts</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5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2022-12-07T20:41:28Z</dcterms:modified>
</cp:coreProperties>
</file>