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3E4E4A-F6AA-43E0-8FB7-C108963C274D}" v="1" dt="2022-12-07T21:06:34.5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E03E4E4A-F6AA-43E0-8FB7-C108963C274D}"/>
    <pc:docChg chg="custSel delSld modSld">
      <pc:chgData name="Sheth, Rohan" userId="0b6da9f0-4e13-4f6a-80ee-55c9a7700dcb" providerId="ADAL" clId="{E03E4E4A-F6AA-43E0-8FB7-C108963C274D}" dt="2022-12-07T21:06:34.555" v="29"/>
      <pc:docMkLst>
        <pc:docMk/>
      </pc:docMkLst>
      <pc:sldChg chg="modNotesTx">
        <pc:chgData name="Sheth, Rohan" userId="0b6da9f0-4e13-4f6a-80ee-55c9a7700dcb" providerId="ADAL" clId="{E03E4E4A-F6AA-43E0-8FB7-C108963C274D}" dt="2022-10-28T15:13:56.004" v="11" actId="20577"/>
        <pc:sldMkLst>
          <pc:docMk/>
          <pc:sldMk cId="1711352330" sldId="256"/>
        </pc:sldMkLst>
      </pc:sldChg>
      <pc:sldChg chg="del">
        <pc:chgData name="Sheth, Rohan" userId="0b6da9f0-4e13-4f6a-80ee-55c9a7700dcb" providerId="ADAL" clId="{E03E4E4A-F6AA-43E0-8FB7-C108963C274D}" dt="2022-11-17T18:30:37.953" v="24" actId="47"/>
        <pc:sldMkLst>
          <pc:docMk/>
          <pc:sldMk cId="3476258832" sldId="266"/>
        </pc:sldMkLst>
      </pc:sldChg>
      <pc:sldChg chg="addSp delSp modSp mod modAnim modNotesTx">
        <pc:chgData name="Sheth, Rohan" userId="0b6da9f0-4e13-4f6a-80ee-55c9a7700dcb" providerId="ADAL" clId="{E03E4E4A-F6AA-43E0-8FB7-C108963C274D}" dt="2022-10-28T15:14:14.020" v="19" actId="20577"/>
        <pc:sldMkLst>
          <pc:docMk/>
          <pc:sldMk cId="3380238284" sldId="273"/>
        </pc:sldMkLst>
        <pc:spChg chg="add del mod">
          <ac:chgData name="Sheth, Rohan" userId="0b6da9f0-4e13-4f6a-80ee-55c9a7700dcb" providerId="ADAL" clId="{E03E4E4A-F6AA-43E0-8FB7-C108963C274D}" dt="2022-10-28T15:14:02.773" v="13" actId="478"/>
          <ac:spMkLst>
            <pc:docMk/>
            <pc:sldMk cId="3380238284" sldId="273"/>
            <ac:spMk id="3" creationId="{8B49D0D7-9F18-4F0A-81F6-72249F064769}"/>
          </ac:spMkLst>
        </pc:spChg>
        <pc:spChg chg="del">
          <ac:chgData name="Sheth, Rohan" userId="0b6da9f0-4e13-4f6a-80ee-55c9a7700dcb" providerId="ADAL" clId="{E03E4E4A-F6AA-43E0-8FB7-C108963C274D}" dt="2022-10-28T15:14:01.269" v="12" actId="478"/>
          <ac:spMkLst>
            <pc:docMk/>
            <pc:sldMk cId="3380238284" sldId="273"/>
            <ac:spMk id="4" creationId="{A3560EF0-DF41-40A6-889B-45B12E8526AE}"/>
          </ac:spMkLst>
        </pc:spChg>
        <pc:spChg chg="del">
          <ac:chgData name="Sheth, Rohan" userId="0b6da9f0-4e13-4f6a-80ee-55c9a7700dcb" providerId="ADAL" clId="{E03E4E4A-F6AA-43E0-8FB7-C108963C274D}" dt="2022-10-28T15:14:03.941" v="14" actId="478"/>
          <ac:spMkLst>
            <pc:docMk/>
            <pc:sldMk cId="3380238284" sldId="273"/>
            <ac:spMk id="5" creationId="{586496FA-FBA1-4991-B52E-BEE6274D1B8E}"/>
          </ac:spMkLst>
        </pc:spChg>
        <pc:spChg chg="add del mod">
          <ac:chgData name="Sheth, Rohan" userId="0b6da9f0-4e13-4f6a-80ee-55c9a7700dcb" providerId="ADAL" clId="{E03E4E4A-F6AA-43E0-8FB7-C108963C274D}" dt="2022-10-28T15:14:05.189" v="15" actId="478"/>
          <ac:spMkLst>
            <pc:docMk/>
            <pc:sldMk cId="3380238284" sldId="273"/>
            <ac:spMk id="7" creationId="{A8B5B66E-3E7E-4588-B5EC-3681647BC6A9}"/>
          </ac:spMkLst>
        </pc:spChg>
        <pc:picChg chg="add mod">
          <ac:chgData name="Sheth, Rohan" userId="0b6da9f0-4e13-4f6a-80ee-55c9a7700dcb" providerId="ADAL" clId="{E03E4E4A-F6AA-43E0-8FB7-C108963C274D}" dt="2022-10-28T15:14:10.947" v="17" actId="1076"/>
          <ac:picMkLst>
            <pc:docMk/>
            <pc:sldMk cId="3380238284" sldId="273"/>
            <ac:picMk id="8" creationId="{1D40D4B1-B0DC-4B03-8EE1-E8AF866EC977}"/>
          </ac:picMkLst>
        </pc:picChg>
      </pc:sldChg>
      <pc:sldChg chg="del">
        <pc:chgData name="Sheth, Rohan" userId="0b6da9f0-4e13-4f6a-80ee-55c9a7700dcb" providerId="ADAL" clId="{E03E4E4A-F6AA-43E0-8FB7-C108963C274D}" dt="2022-11-17T18:30:39.358" v="27" actId="47"/>
        <pc:sldMkLst>
          <pc:docMk/>
          <pc:sldMk cId="1102559366" sldId="274"/>
        </pc:sldMkLst>
      </pc:sldChg>
      <pc:sldChg chg="addSp modSp modNotesTx">
        <pc:chgData name="Sheth, Rohan" userId="0b6da9f0-4e13-4f6a-80ee-55c9a7700dcb" providerId="ADAL" clId="{E03E4E4A-F6AA-43E0-8FB7-C108963C274D}" dt="2022-11-07T19:55:54.285" v="22"/>
        <pc:sldMkLst>
          <pc:docMk/>
          <pc:sldMk cId="65851916" sldId="278"/>
        </pc:sldMkLst>
        <pc:spChg chg="add mod">
          <ac:chgData name="Sheth, Rohan" userId="0b6da9f0-4e13-4f6a-80ee-55c9a7700dcb" providerId="ADAL" clId="{E03E4E4A-F6AA-43E0-8FB7-C108963C274D}" dt="2022-10-20T15:41:03.490" v="0"/>
          <ac:spMkLst>
            <pc:docMk/>
            <pc:sldMk cId="65851916" sldId="278"/>
            <ac:spMk id="24" creationId="{4BA58F2F-A214-41A1-BE2F-C4135FB7CE7F}"/>
          </ac:spMkLst>
        </pc:spChg>
      </pc:sldChg>
      <pc:sldChg chg="del">
        <pc:chgData name="Sheth, Rohan" userId="0b6da9f0-4e13-4f6a-80ee-55c9a7700dcb" providerId="ADAL" clId="{E03E4E4A-F6AA-43E0-8FB7-C108963C274D}" dt="2022-11-17T18:30:38.271" v="25" actId="47"/>
        <pc:sldMkLst>
          <pc:docMk/>
          <pc:sldMk cId="232077404" sldId="288"/>
        </pc:sldMkLst>
      </pc:sldChg>
      <pc:sldChg chg="del">
        <pc:chgData name="Sheth, Rohan" userId="0b6da9f0-4e13-4f6a-80ee-55c9a7700dcb" providerId="ADAL" clId="{E03E4E4A-F6AA-43E0-8FB7-C108963C274D}" dt="2022-11-17T18:30:38.703" v="26" actId="47"/>
        <pc:sldMkLst>
          <pc:docMk/>
          <pc:sldMk cId="536406714" sldId="289"/>
        </pc:sldMkLst>
      </pc:sldChg>
      <pc:sldChg chg="addSp delSp modSp mod">
        <pc:chgData name="Sheth, Rohan" userId="0b6da9f0-4e13-4f6a-80ee-55c9a7700dcb" providerId="ADAL" clId="{E03E4E4A-F6AA-43E0-8FB7-C108963C274D}" dt="2022-12-07T21:06:34.555" v="29"/>
        <pc:sldMkLst>
          <pc:docMk/>
          <pc:sldMk cId="4069780790" sldId="306"/>
        </pc:sldMkLst>
        <pc:picChg chg="del">
          <ac:chgData name="Sheth, Rohan" userId="0b6da9f0-4e13-4f6a-80ee-55c9a7700dcb" providerId="ADAL" clId="{E03E4E4A-F6AA-43E0-8FB7-C108963C274D}" dt="2022-12-07T21:06:34.247" v="28" actId="478"/>
          <ac:picMkLst>
            <pc:docMk/>
            <pc:sldMk cId="4069780790" sldId="306"/>
            <ac:picMk id="3" creationId="{D82025A8-C9E6-4796-9C09-8C2D1EE75679}"/>
          </ac:picMkLst>
        </pc:picChg>
        <pc:picChg chg="add mod">
          <ac:chgData name="Sheth, Rohan" userId="0b6da9f0-4e13-4f6a-80ee-55c9a7700dcb" providerId="ADAL" clId="{E03E4E4A-F6AA-43E0-8FB7-C108963C274D}" dt="2022-12-07T21:06:34.555" v="29"/>
          <ac:picMkLst>
            <pc:docMk/>
            <pc:sldMk cId="4069780790" sldId="306"/>
            <ac:picMk id="11" creationId="{44B886B3-5412-4F9A-A473-ED2D92FAA22E}"/>
          </ac:picMkLst>
        </pc:picChg>
      </pc:sldChg>
      <pc:sldChg chg="modNotesTx">
        <pc:chgData name="Sheth, Rohan" userId="0b6da9f0-4e13-4f6a-80ee-55c9a7700dcb" providerId="ADAL" clId="{E03E4E4A-F6AA-43E0-8FB7-C108963C274D}" dt="2022-11-17T18:29:50.601" v="23"/>
        <pc:sldMkLst>
          <pc:docMk/>
          <pc:sldMk cId="3366866580" sldId="311"/>
        </pc:sldMkLst>
      </pc:sldChg>
    </pc:docChg>
  </pc:docChgLst>
  <pc:docChgLst>
    <pc:chgData name="Cicone, Laura" userId="d60addc7-6562-4f44-a0de-68d71e52773b" providerId="ADAL" clId="{693FAD80-48EF-4297-9CB6-7B2DACB85F53}"/>
    <pc:docChg chg="undo custSel addSld delSld modSld">
      <pc:chgData name="Cicone, Laura" userId="d60addc7-6562-4f44-a0de-68d71e52773b" providerId="ADAL" clId="{693FAD80-48EF-4297-9CB6-7B2DACB85F53}" dt="2022-11-15T19:24:26.961" v="283" actId="47"/>
      <pc:docMkLst>
        <pc:docMk/>
      </pc:docMkLst>
      <pc:sldChg chg="modSp mod">
        <pc:chgData name="Cicone, Laura" userId="d60addc7-6562-4f44-a0de-68d71e52773b" providerId="ADAL" clId="{693FAD80-48EF-4297-9CB6-7B2DACB85F53}" dt="2022-10-19T17:10:04.564" v="0"/>
        <pc:sldMkLst>
          <pc:docMk/>
          <pc:sldMk cId="1711352330" sldId="256"/>
        </pc:sldMkLst>
        <pc:spChg chg="mod">
          <ac:chgData name="Cicone, Laura" userId="d60addc7-6562-4f44-a0de-68d71e52773b" providerId="ADAL" clId="{693FAD80-48EF-4297-9CB6-7B2DACB85F53}" dt="2022-10-19T17:10:04.564" v="0"/>
          <ac:spMkLst>
            <pc:docMk/>
            <pc:sldMk cId="1711352330" sldId="256"/>
            <ac:spMk id="3" creationId="{931932A1-7454-4B78-B394-3713697727FA}"/>
          </ac:spMkLst>
        </pc:spChg>
      </pc:sldChg>
      <pc:sldChg chg="del">
        <pc:chgData name="Cicone, Laura" userId="d60addc7-6562-4f44-a0de-68d71e52773b" providerId="ADAL" clId="{693FAD80-48EF-4297-9CB6-7B2DACB85F53}" dt="2022-10-25T16:14:51.110" v="276" actId="47"/>
        <pc:sldMkLst>
          <pc:docMk/>
          <pc:sldMk cId="4081035233" sldId="259"/>
        </pc:sldMkLst>
      </pc:sldChg>
      <pc:sldChg chg="modNotesTx">
        <pc:chgData name="Cicone, Laura" userId="d60addc7-6562-4f44-a0de-68d71e52773b" providerId="ADAL" clId="{693FAD80-48EF-4297-9CB6-7B2DACB85F53}" dt="2022-10-19T17:10:42.151" v="18" actId="20577"/>
        <pc:sldMkLst>
          <pc:docMk/>
          <pc:sldMk cId="412258708" sldId="270"/>
        </pc:sldMkLst>
      </pc:sldChg>
      <pc:sldChg chg="modSp mod modNotesTx">
        <pc:chgData name="Cicone, Laura" userId="d60addc7-6562-4f44-a0de-68d71e52773b" providerId="ADAL" clId="{693FAD80-48EF-4297-9CB6-7B2DACB85F53}" dt="2022-11-15T19:24:18.113" v="282"/>
        <pc:sldMkLst>
          <pc:docMk/>
          <pc:sldMk cId="3380238284" sldId="273"/>
        </pc:sldMkLst>
        <pc:spChg chg="mod">
          <ac:chgData name="Cicone, Laura" userId="d60addc7-6562-4f44-a0de-68d71e52773b" providerId="ADAL" clId="{693FAD80-48EF-4297-9CB6-7B2DACB85F53}" dt="2022-10-19T17:14:57.858" v="257" actId="1076"/>
          <ac:spMkLst>
            <pc:docMk/>
            <pc:sldMk cId="3380238284" sldId="273"/>
            <ac:spMk id="4" creationId="{A3560EF0-DF41-40A6-889B-45B12E8526AE}"/>
          </ac:spMkLst>
        </pc:spChg>
      </pc:sldChg>
      <pc:sldChg chg="del">
        <pc:chgData name="Cicone, Laura" userId="d60addc7-6562-4f44-a0de-68d71e52773b" providerId="ADAL" clId="{693FAD80-48EF-4297-9CB6-7B2DACB85F53}" dt="2022-10-19T17:15:10.777" v="261" actId="2696"/>
        <pc:sldMkLst>
          <pc:docMk/>
          <pc:sldMk cId="3015444443" sldId="277"/>
        </pc:sldMkLst>
      </pc:sldChg>
      <pc:sldChg chg="modSp mod modNotesTx">
        <pc:chgData name="Cicone, Laura" userId="d60addc7-6562-4f44-a0de-68d71e52773b" providerId="ADAL" clId="{693FAD80-48EF-4297-9CB6-7B2DACB85F53}" dt="2022-10-19T17:14:51.187" v="254" actId="20577"/>
        <pc:sldMkLst>
          <pc:docMk/>
          <pc:sldMk cId="65851916" sldId="278"/>
        </pc:sldMkLst>
        <pc:spChg chg="mod">
          <ac:chgData name="Cicone, Laura" userId="d60addc7-6562-4f44-a0de-68d71e52773b" providerId="ADAL" clId="{693FAD80-48EF-4297-9CB6-7B2DACB85F53}" dt="2022-10-19T17:10:54.533" v="39" actId="1036"/>
          <ac:spMkLst>
            <pc:docMk/>
            <pc:sldMk cId="65851916" sldId="278"/>
            <ac:spMk id="4" creationId="{46BE5F69-E9BC-41C7-BF6B-EB4B224032B2}"/>
          </ac:spMkLst>
        </pc:spChg>
        <pc:spChg chg="mod">
          <ac:chgData name="Cicone, Laura" userId="d60addc7-6562-4f44-a0de-68d71e52773b" providerId="ADAL" clId="{693FAD80-48EF-4297-9CB6-7B2DACB85F53}" dt="2022-10-19T17:12:42.745" v="61" actId="20577"/>
          <ac:spMkLst>
            <pc:docMk/>
            <pc:sldMk cId="65851916" sldId="278"/>
            <ac:spMk id="27" creationId="{1CF04D93-3E9C-4C93-BD11-1AB334ECA8EC}"/>
          </ac:spMkLst>
        </pc:spChg>
        <pc:spChg chg="mod">
          <ac:chgData name="Cicone, Laura" userId="d60addc7-6562-4f44-a0de-68d71e52773b" providerId="ADAL" clId="{693FAD80-48EF-4297-9CB6-7B2DACB85F53}" dt="2022-10-19T17:12:59.162" v="71" actId="20577"/>
          <ac:spMkLst>
            <pc:docMk/>
            <pc:sldMk cId="65851916" sldId="278"/>
            <ac:spMk id="28" creationId="{4A74CDCB-94E0-4602-A364-BEBAB933C949}"/>
          </ac:spMkLst>
        </pc:spChg>
        <pc:spChg chg="mod">
          <ac:chgData name="Cicone, Laura" userId="d60addc7-6562-4f44-a0de-68d71e52773b" providerId="ADAL" clId="{693FAD80-48EF-4297-9CB6-7B2DACB85F53}" dt="2022-10-19T17:13:06.801" v="78" actId="20577"/>
          <ac:spMkLst>
            <pc:docMk/>
            <pc:sldMk cId="65851916" sldId="278"/>
            <ac:spMk id="29" creationId="{C1505505-BB78-40E3-B8B6-4C8BE22EB53C}"/>
          </ac:spMkLst>
        </pc:spChg>
        <pc:spChg chg="mod">
          <ac:chgData name="Cicone, Laura" userId="d60addc7-6562-4f44-a0de-68d71e52773b" providerId="ADAL" clId="{693FAD80-48EF-4297-9CB6-7B2DACB85F53}" dt="2022-10-19T17:12:30.937" v="54" actId="20577"/>
          <ac:spMkLst>
            <pc:docMk/>
            <pc:sldMk cId="65851916" sldId="278"/>
            <ac:spMk id="34" creationId="{37703234-D993-4C43-91A3-E55AA7BD1D32}"/>
          </ac:spMkLst>
        </pc:spChg>
        <pc:picChg chg="mod">
          <ac:chgData name="Cicone, Laura" userId="d60addc7-6562-4f44-a0de-68d71e52773b" providerId="ADAL" clId="{693FAD80-48EF-4297-9CB6-7B2DACB85F53}" dt="2022-10-19T17:11:47.722" v="40" actId="14826"/>
          <ac:picMkLst>
            <pc:docMk/>
            <pc:sldMk cId="65851916" sldId="278"/>
            <ac:picMk id="23" creationId="{AE1DD9CA-8F8E-43F8-AB52-DC6B3C9FD08B}"/>
          </ac:picMkLst>
        </pc:picChg>
        <pc:picChg chg="mod modCrop">
          <ac:chgData name="Cicone, Laura" userId="d60addc7-6562-4f44-a0de-68d71e52773b" providerId="ADAL" clId="{693FAD80-48EF-4297-9CB6-7B2DACB85F53}" dt="2022-10-19T17:12:19.096" v="45" actId="18131"/>
          <ac:picMkLst>
            <pc:docMk/>
            <pc:sldMk cId="65851916" sldId="278"/>
            <ac:picMk id="25" creationId="{7133D1E7-FA07-44D0-9EB0-EA49F78B8931}"/>
          </ac:picMkLst>
        </pc:picChg>
      </pc:sldChg>
      <pc:sldChg chg="del modNotesTx">
        <pc:chgData name="Cicone, Laura" userId="d60addc7-6562-4f44-a0de-68d71e52773b" providerId="ADAL" clId="{693FAD80-48EF-4297-9CB6-7B2DACB85F53}" dt="2022-11-15T19:23:54.129" v="278" actId="47"/>
        <pc:sldMkLst>
          <pc:docMk/>
          <pc:sldMk cId="3393598430" sldId="286"/>
        </pc:sldMkLst>
      </pc:sldChg>
      <pc:sldChg chg="del">
        <pc:chgData name="Cicone, Laura" userId="d60addc7-6562-4f44-a0de-68d71e52773b" providerId="ADAL" clId="{693FAD80-48EF-4297-9CB6-7B2DACB85F53}" dt="2022-10-19T17:15:10.777" v="261" actId="2696"/>
        <pc:sldMkLst>
          <pc:docMk/>
          <pc:sldMk cId="848908219" sldId="295"/>
        </pc:sldMkLst>
      </pc:sldChg>
      <pc:sldChg chg="del">
        <pc:chgData name="Cicone, Laura" userId="d60addc7-6562-4f44-a0de-68d71e52773b" providerId="ADAL" clId="{693FAD80-48EF-4297-9CB6-7B2DACB85F53}" dt="2022-10-19T17:15:10.777" v="261" actId="2696"/>
        <pc:sldMkLst>
          <pc:docMk/>
          <pc:sldMk cId="2857163895" sldId="296"/>
        </pc:sldMkLst>
      </pc:sldChg>
      <pc:sldChg chg="del">
        <pc:chgData name="Cicone, Laura" userId="d60addc7-6562-4f44-a0de-68d71e52773b" providerId="ADAL" clId="{693FAD80-48EF-4297-9CB6-7B2DACB85F53}" dt="2022-10-19T17:15:15.469" v="262" actId="2696"/>
        <pc:sldMkLst>
          <pc:docMk/>
          <pc:sldMk cId="2730844521" sldId="297"/>
        </pc:sldMkLst>
      </pc:sldChg>
      <pc:sldChg chg="modSp">
        <pc:chgData name="Cicone, Laura" userId="d60addc7-6562-4f44-a0de-68d71e52773b" providerId="ADAL" clId="{693FAD80-48EF-4297-9CB6-7B2DACB85F53}" dt="2022-10-19T17:16:27.846" v="274" actId="14826"/>
        <pc:sldMkLst>
          <pc:docMk/>
          <pc:sldMk cId="1909763988" sldId="298"/>
        </pc:sldMkLst>
        <pc:picChg chg="mod">
          <ac:chgData name="Cicone, Laura" userId="d60addc7-6562-4f44-a0de-68d71e52773b" providerId="ADAL" clId="{693FAD80-48EF-4297-9CB6-7B2DACB85F53}" dt="2022-10-19T17:16:27.846" v="274" actId="14826"/>
          <ac:picMkLst>
            <pc:docMk/>
            <pc:sldMk cId="1909763988" sldId="298"/>
            <ac:picMk id="24" creationId="{3BD51F35-8B81-454E-A67B-DA3B94172627}"/>
          </ac:picMkLst>
        </pc:picChg>
      </pc:sldChg>
      <pc:sldChg chg="del">
        <pc:chgData name="Cicone, Laura" userId="d60addc7-6562-4f44-a0de-68d71e52773b" providerId="ADAL" clId="{693FAD80-48EF-4297-9CB6-7B2DACB85F53}" dt="2022-10-19T17:15:15.469" v="262" actId="2696"/>
        <pc:sldMkLst>
          <pc:docMk/>
          <pc:sldMk cId="3656542971" sldId="299"/>
        </pc:sldMkLst>
      </pc:sldChg>
      <pc:sldChg chg="del">
        <pc:chgData name="Cicone, Laura" userId="d60addc7-6562-4f44-a0de-68d71e52773b" providerId="ADAL" clId="{693FAD80-48EF-4297-9CB6-7B2DACB85F53}" dt="2022-10-19T17:15:15.469" v="262" actId="2696"/>
        <pc:sldMkLst>
          <pc:docMk/>
          <pc:sldMk cId="1174635175" sldId="300"/>
        </pc:sldMkLst>
      </pc:sldChg>
      <pc:sldChg chg="del">
        <pc:chgData name="Cicone, Laura" userId="d60addc7-6562-4f44-a0de-68d71e52773b" providerId="ADAL" clId="{693FAD80-48EF-4297-9CB6-7B2DACB85F53}" dt="2022-11-15T19:24:26.961" v="283" actId="47"/>
        <pc:sldMkLst>
          <pc:docMk/>
          <pc:sldMk cId="291782386" sldId="301"/>
        </pc:sldMkLst>
      </pc:sldChg>
      <pc:sldChg chg="modSp mod">
        <pc:chgData name="Cicone, Laura" userId="d60addc7-6562-4f44-a0de-68d71e52773b" providerId="ADAL" clId="{693FAD80-48EF-4297-9CB6-7B2DACB85F53}" dt="2022-10-19T17:10:24.292" v="3"/>
        <pc:sldMkLst>
          <pc:docMk/>
          <pc:sldMk cId="1002511331" sldId="302"/>
        </pc:sldMkLst>
        <pc:spChg chg="mod">
          <ac:chgData name="Cicone, Laura" userId="d60addc7-6562-4f44-a0de-68d71e52773b" providerId="ADAL" clId="{693FAD80-48EF-4297-9CB6-7B2DACB85F53}" dt="2022-10-19T17:10:24.292" v="3"/>
          <ac:spMkLst>
            <pc:docMk/>
            <pc:sldMk cId="1002511331" sldId="302"/>
            <ac:spMk id="4" creationId="{46BE5F69-E9BC-41C7-BF6B-EB4B224032B2}"/>
          </ac:spMkLst>
        </pc:spChg>
      </pc:sldChg>
      <pc:sldChg chg="del">
        <pc:chgData name="Cicone, Laura" userId="d60addc7-6562-4f44-a0de-68d71e52773b" providerId="ADAL" clId="{693FAD80-48EF-4297-9CB6-7B2DACB85F53}" dt="2022-11-15T19:23:46.502" v="277" actId="47"/>
        <pc:sldMkLst>
          <pc:docMk/>
          <pc:sldMk cId="1875973025" sldId="304"/>
        </pc:sldMkLst>
      </pc:sldChg>
      <pc:sldChg chg="add">
        <pc:chgData name="Cicone, Laura" userId="d60addc7-6562-4f44-a0de-68d71e52773b" providerId="ADAL" clId="{693FAD80-48EF-4297-9CB6-7B2DACB85F53}" dt="2022-10-25T16:14:45.549" v="275"/>
        <pc:sldMkLst>
          <pc:docMk/>
          <pc:sldMk cId="4069780790" sldId="306"/>
        </pc:sldMkLst>
      </pc:sldChg>
      <pc:sldChg chg="modNotesTx">
        <pc:chgData name="Cicone, Laura" userId="d60addc7-6562-4f44-a0de-68d71e52773b" providerId="ADAL" clId="{693FAD80-48EF-4297-9CB6-7B2DACB85F53}" dt="2022-11-15T19:24:01.696" v="280" actId="20577"/>
        <pc:sldMkLst>
          <pc:docMk/>
          <pc:sldMk cId="1340869748" sldId="308"/>
        </pc:sldMkLst>
      </pc:sldChg>
    </pc:docChg>
  </pc:docChgLst>
  <pc:docChgLst>
    <pc:chgData name="Merry, Meg" userId="52abaa17-2ab0-4519-8e41-45b524f6a3b3" providerId="ADAL" clId="{0AA66C50-0BDA-4B48-B7A3-CF9BDFE770D5}"/>
    <pc:docChg chg="custSel modSld">
      <pc:chgData name="Merry, Meg" userId="52abaa17-2ab0-4519-8e41-45b524f6a3b3" providerId="ADAL" clId="{0AA66C50-0BDA-4B48-B7A3-CF9BDFE770D5}" dt="2022-11-09T00:54:00.248" v="13" actId="255"/>
      <pc:docMkLst>
        <pc:docMk/>
      </pc:docMkLst>
      <pc:sldChg chg="modSp mod">
        <pc:chgData name="Merry, Meg" userId="52abaa17-2ab0-4519-8e41-45b524f6a3b3" providerId="ADAL" clId="{0AA66C50-0BDA-4B48-B7A3-CF9BDFE770D5}" dt="2022-11-09T00:53:55.252" v="12" actId="255"/>
        <pc:sldMkLst>
          <pc:docMk/>
          <pc:sldMk cId="1102559366" sldId="274"/>
        </pc:sldMkLst>
        <pc:spChg chg="mod">
          <ac:chgData name="Merry, Meg" userId="52abaa17-2ab0-4519-8e41-45b524f6a3b3" providerId="ADAL" clId="{0AA66C50-0BDA-4B48-B7A3-CF9BDFE770D5}" dt="2022-11-09T00:53:55.252" v="12" actId="255"/>
          <ac:spMkLst>
            <pc:docMk/>
            <pc:sldMk cId="1102559366" sldId="274"/>
            <ac:spMk id="44" creationId="{E46410AA-9335-4C3E-AEEE-43614C70E64D}"/>
          </ac:spMkLst>
        </pc:spChg>
      </pc:sldChg>
      <pc:sldChg chg="modSp mod">
        <pc:chgData name="Merry, Meg" userId="52abaa17-2ab0-4519-8e41-45b524f6a3b3" providerId="ADAL" clId="{0AA66C50-0BDA-4B48-B7A3-CF9BDFE770D5}" dt="2022-11-09T00:53:49.033" v="11" actId="1035"/>
        <pc:sldMkLst>
          <pc:docMk/>
          <pc:sldMk cId="65851916" sldId="278"/>
        </pc:sldMkLst>
        <pc:spChg chg="mod">
          <ac:chgData name="Merry, Meg" userId="52abaa17-2ab0-4519-8e41-45b524f6a3b3" providerId="ADAL" clId="{0AA66C50-0BDA-4B48-B7A3-CF9BDFE770D5}" dt="2022-11-09T00:53:49.033" v="11" actId="1035"/>
          <ac:spMkLst>
            <pc:docMk/>
            <pc:sldMk cId="65851916" sldId="278"/>
            <ac:spMk id="4" creationId="{46BE5F69-E9BC-41C7-BF6B-EB4B224032B2}"/>
          </ac:spMkLst>
        </pc:spChg>
        <pc:spChg chg="mod">
          <ac:chgData name="Merry, Meg" userId="52abaa17-2ab0-4519-8e41-45b524f6a3b3" providerId="ADAL" clId="{0AA66C50-0BDA-4B48-B7A3-CF9BDFE770D5}" dt="2022-11-09T00:53:40.581" v="0" actId="255"/>
          <ac:spMkLst>
            <pc:docMk/>
            <pc:sldMk cId="65851916" sldId="278"/>
            <ac:spMk id="34" creationId="{37703234-D993-4C43-91A3-E55AA7BD1D32}"/>
          </ac:spMkLst>
        </pc:spChg>
      </pc:sldChg>
      <pc:sldChg chg="modSp mod">
        <pc:chgData name="Merry, Meg" userId="52abaa17-2ab0-4519-8e41-45b524f6a3b3" providerId="ADAL" clId="{0AA66C50-0BDA-4B48-B7A3-CF9BDFE770D5}" dt="2022-11-09T00:54:00.248" v="13" actId="255"/>
        <pc:sldMkLst>
          <pc:docMk/>
          <pc:sldMk cId="1909763988" sldId="298"/>
        </pc:sldMkLst>
        <pc:spChg chg="mod">
          <ac:chgData name="Merry, Meg" userId="52abaa17-2ab0-4519-8e41-45b524f6a3b3" providerId="ADAL" clId="{0AA66C50-0BDA-4B48-B7A3-CF9BDFE770D5}" dt="2022-11-09T00:54:00.248" v="13" actId="255"/>
          <ac:spMkLst>
            <pc:docMk/>
            <pc:sldMk cId="1909763988" sldId="298"/>
            <ac:spMk id="34" creationId="{49BEB672-5087-49D5-925B-410D7FCB2E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Palm Beach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Palm Beach International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Palm Beach International Airport created 31,596 jobs earning $1.5 billion in payroll, contributed $2.5 billion in value added, and generated a total economic impact (output) of $4.6 billion.</a:t>
            </a:r>
          </a:p>
          <a:p>
            <a:endParaRPr lang="en-US" dirty="0"/>
          </a:p>
          <a:p>
            <a:r>
              <a:rPr lang="en-US" dirty="0"/>
              <a:t>This includes direct impacts of 18,674 jobs earning $828 million in payroll, contributing $1.3 billion in value added, and generating a total economic impact (output) of $2.4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12,922 jobs earning $677 million in payroll, contributing $1.2 billion in value added, and generating a total economic impact (output) of $2.2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Palm Beach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Palm Beach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44B886B3-5412-4F9A-A473-ED2D92FAA22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069780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33700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3408697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Palm Beach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7127" t="-263" r="420" b="263"/>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65873"/>
            <a:ext cx="10515600" cy="1325563"/>
          </a:xfrm>
        </p:spPr>
        <p:txBody>
          <a:bodyPr>
            <a:normAutofit/>
          </a:bodyPr>
          <a:lstStyle/>
          <a:p>
            <a:r>
              <a:rPr lang="en-US" dirty="0"/>
              <a:t>TOTAL Palm Beach International</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500" b="1" dirty="0">
                <a:solidFill>
                  <a:schemeClr val="accent1"/>
                </a:solidFill>
                <a:latin typeface="Arial" panose="020B0604020202020204" pitchFamily="34" charset="0"/>
                <a:cs typeface="Arial" panose="020B0604020202020204" pitchFamily="34" charset="0"/>
              </a:rPr>
              <a:t>31,596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191" r="191"/>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4" name="TextBox 23">
            <a:extLst>
              <a:ext uri="{FF2B5EF4-FFF2-40B4-BE49-F238E27FC236}">
                <a16:creationId xmlns:a16="http://schemas.microsoft.com/office/drawing/2014/main" id="{4BA58F2F-A214-41A1-BE2F-C4135FB7CE7F}"/>
              </a:ext>
            </a:extLst>
          </p:cNvPr>
          <p:cNvSpPr txBox="1"/>
          <p:nvPr/>
        </p:nvSpPr>
        <p:spPr>
          <a:xfrm>
            <a:off x="3915373" y="6503036"/>
            <a:ext cx="4341931"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Palm Beach County Department of Airports</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BI">
            <a:hlinkClick r:id="" action="ppaction://media"/>
            <a:extLst>
              <a:ext uri="{FF2B5EF4-FFF2-40B4-BE49-F238E27FC236}">
                <a16:creationId xmlns:a16="http://schemas.microsoft.com/office/drawing/2014/main" id="{1D40D4B1-B0DC-4B03-8EE1-E8AF866EC97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79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137561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5930215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3668665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595865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945095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3008</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Palm Beach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Palm Beach International Airport’s Total Economic Impact</vt:lpstr>
      <vt:lpstr>On-Airport Impacts</vt:lpstr>
      <vt:lpstr>Visitor Spending Impacts (Off-Airport)</vt:lpstr>
      <vt:lpstr>Airport Economic Impact Results</vt:lpstr>
      <vt:lpstr>TOTAL Palm Beach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2022-12-07T21:06:36Z</dcterms:modified>
</cp:coreProperties>
</file>