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 id="6" name="Cicone, Laura" initials="CL" lastIdx="1" clrIdx="5">
    <p:extLst>
      <p:ext uri="{19B8F6BF-5375-455C-9EA6-DF929625EA0E}">
        <p15:presenceInfo xmlns:p15="http://schemas.microsoft.com/office/powerpoint/2012/main" userId="S::Laura.Cicone@kimley-horn.com::d60addc7-6562-4f44-a0de-68d71e52773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31FF7C-5AAF-47F2-8B11-2A96772C1742}" v="1" dt="2022-12-07T21:16:06.9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278" autoAdjust="0"/>
  </p:normalViewPr>
  <p:slideViewPr>
    <p:cSldViewPr snapToGrid="0">
      <p:cViewPr varScale="1">
        <p:scale>
          <a:sx n="75" d="100"/>
          <a:sy n="75" d="100"/>
        </p:scale>
        <p:origin x="1857" y="27"/>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A2CD8269-DEDB-4832-8112-CCAD8EF3B3A4}"/>
    <pc:docChg chg="custSel">
      <pc:chgData name="Filaroski, Taylor" userId="808e8b38-dcd7-4790-8255-e9ab0a59a131" providerId="ADAL" clId="{A2CD8269-DEDB-4832-8112-CCAD8EF3B3A4}" dt="2022-11-02T21:39:29.690" v="0" actId="1592"/>
      <pc:docMkLst>
        <pc:docMk/>
      </pc:docMkLst>
      <pc:sldChg chg="delCm">
        <pc:chgData name="Filaroski, Taylor" userId="808e8b38-dcd7-4790-8255-e9ab0a59a131" providerId="ADAL" clId="{A2CD8269-DEDB-4832-8112-CCAD8EF3B3A4}" dt="2022-11-02T21:39:29.690" v="0" actId="1592"/>
        <pc:sldMkLst>
          <pc:docMk/>
          <pc:sldMk cId="1711352330" sldId="256"/>
        </pc:sldMkLst>
      </pc:sldChg>
    </pc:docChg>
  </pc:docChgLst>
  <pc:docChgLst>
    <pc:chgData name="Sheth, Rohan" userId="0b6da9f0-4e13-4f6a-80ee-55c9a7700dcb" providerId="ADAL" clId="{2F31FF7C-5AAF-47F2-8B11-2A96772C1742}"/>
    <pc:docChg chg="custSel modSld">
      <pc:chgData name="Sheth, Rohan" userId="0b6da9f0-4e13-4f6a-80ee-55c9a7700dcb" providerId="ADAL" clId="{2F31FF7C-5AAF-47F2-8B11-2A96772C1742}" dt="2022-12-07T21:16:06.959" v="26"/>
      <pc:docMkLst>
        <pc:docMk/>
      </pc:docMkLst>
      <pc:sldChg chg="modNotesTx">
        <pc:chgData name="Sheth, Rohan" userId="0b6da9f0-4e13-4f6a-80ee-55c9a7700dcb" providerId="ADAL" clId="{2F31FF7C-5AAF-47F2-8B11-2A96772C1742}" dt="2022-11-07T20:14:50.802" v="23" actId="20577"/>
        <pc:sldMkLst>
          <pc:docMk/>
          <pc:sldMk cId="65851916" sldId="278"/>
        </pc:sldMkLst>
      </pc:sldChg>
      <pc:sldChg chg="addSp delSp modSp mod">
        <pc:chgData name="Sheth, Rohan" userId="0b6da9f0-4e13-4f6a-80ee-55c9a7700dcb" providerId="ADAL" clId="{2F31FF7C-5AAF-47F2-8B11-2A96772C1742}" dt="2022-12-07T21:16:06.959" v="26"/>
        <pc:sldMkLst>
          <pc:docMk/>
          <pc:sldMk cId="112345069" sldId="306"/>
        </pc:sldMkLst>
        <pc:picChg chg="del">
          <ac:chgData name="Sheth, Rohan" userId="0b6da9f0-4e13-4f6a-80ee-55c9a7700dcb" providerId="ADAL" clId="{2F31FF7C-5AAF-47F2-8B11-2A96772C1742}" dt="2022-12-07T21:16:06.639" v="25" actId="478"/>
          <ac:picMkLst>
            <pc:docMk/>
            <pc:sldMk cId="112345069" sldId="306"/>
            <ac:picMk id="3" creationId="{D82025A8-C9E6-4796-9C09-8C2D1EE75679}"/>
          </ac:picMkLst>
        </pc:picChg>
        <pc:picChg chg="add mod">
          <ac:chgData name="Sheth, Rohan" userId="0b6da9f0-4e13-4f6a-80ee-55c9a7700dcb" providerId="ADAL" clId="{2F31FF7C-5AAF-47F2-8B11-2A96772C1742}" dt="2022-12-07T21:16:06.959" v="26"/>
          <ac:picMkLst>
            <pc:docMk/>
            <pc:sldMk cId="112345069" sldId="306"/>
            <ac:picMk id="11" creationId="{2A612290-54E3-4B01-B89D-85FE6ECF3A45}"/>
          </ac:picMkLst>
        </pc:picChg>
      </pc:sldChg>
      <pc:sldChg chg="modNotesTx">
        <pc:chgData name="Sheth, Rohan" userId="0b6da9f0-4e13-4f6a-80ee-55c9a7700dcb" providerId="ADAL" clId="{2F31FF7C-5AAF-47F2-8B11-2A96772C1742}" dt="2022-11-16T22:23:31.735" v="24"/>
        <pc:sldMkLst>
          <pc:docMk/>
          <pc:sldMk cId="404612587" sldId="311"/>
        </pc:sldMkLst>
      </pc:sldChg>
    </pc:docChg>
  </pc:docChgLst>
  <pc:docChgLst>
    <pc:chgData name="Costner, Bayley" userId="2a58abfe-bf9e-4cc1-9dde-744d7a979601" providerId="ADAL" clId="{73BC2A9C-05A6-484E-B895-CF449BDE2866}"/>
    <pc:docChg chg="delSld modSld">
      <pc:chgData name="Costner, Bayley" userId="2a58abfe-bf9e-4cc1-9dde-744d7a979601" providerId="ADAL" clId="{73BC2A9C-05A6-484E-B895-CF449BDE2866}" dt="2022-10-19T20:15:34.245" v="147" actId="14826"/>
      <pc:docMkLst>
        <pc:docMk/>
      </pc:docMkLst>
      <pc:sldChg chg="modSp">
        <pc:chgData name="Costner, Bayley" userId="2a58abfe-bf9e-4cc1-9dde-744d7a979601" providerId="ADAL" clId="{73BC2A9C-05A6-484E-B895-CF449BDE2866}" dt="2022-10-19T20:06:41.842" v="0"/>
        <pc:sldMkLst>
          <pc:docMk/>
          <pc:sldMk cId="1711352330" sldId="256"/>
        </pc:sldMkLst>
        <pc:spChg chg="mod">
          <ac:chgData name="Costner, Bayley" userId="2a58abfe-bf9e-4cc1-9dde-744d7a979601" providerId="ADAL" clId="{73BC2A9C-05A6-484E-B895-CF449BDE2866}" dt="2022-10-19T20:06:41.842" v="0"/>
          <ac:spMkLst>
            <pc:docMk/>
            <pc:sldMk cId="1711352330" sldId="256"/>
            <ac:spMk id="3" creationId="{931932A1-7454-4B78-B394-3713697727FA}"/>
          </ac:spMkLst>
        </pc:spChg>
      </pc:sldChg>
      <pc:sldChg chg="modNotes modNotesTx">
        <pc:chgData name="Costner, Bayley" userId="2a58abfe-bf9e-4cc1-9dde-744d7a979601" providerId="ADAL" clId="{73BC2A9C-05A6-484E-B895-CF449BDE2866}" dt="2022-10-19T20:06:48.744" v="12" actId="20577"/>
        <pc:sldMkLst>
          <pc:docMk/>
          <pc:sldMk cId="412258708" sldId="270"/>
        </pc:sldMkLst>
      </pc:sldChg>
      <pc:sldChg chg="modSp modNotes">
        <pc:chgData name="Costner, Bayley" userId="2a58abfe-bf9e-4cc1-9dde-744d7a979601" providerId="ADAL" clId="{73BC2A9C-05A6-484E-B895-CF449BDE2866}" dt="2022-10-19T20:06:41.842" v="0"/>
        <pc:sldMkLst>
          <pc:docMk/>
          <pc:sldMk cId="3380238284" sldId="273"/>
        </pc:sldMkLst>
        <pc:spChg chg="mod">
          <ac:chgData name="Costner, Bayley" userId="2a58abfe-bf9e-4cc1-9dde-744d7a979601" providerId="ADAL" clId="{73BC2A9C-05A6-484E-B895-CF449BDE2866}" dt="2022-10-19T20:06:41.842" v="0"/>
          <ac:spMkLst>
            <pc:docMk/>
            <pc:sldMk cId="3380238284" sldId="273"/>
            <ac:spMk id="4" creationId="{A3560EF0-DF41-40A6-889B-45B12E8526AE}"/>
          </ac:spMkLst>
        </pc:spChg>
      </pc:sldChg>
      <pc:sldChg chg="modSp">
        <pc:chgData name="Costner, Bayley" userId="2a58abfe-bf9e-4cc1-9dde-744d7a979601" providerId="ADAL" clId="{73BC2A9C-05A6-484E-B895-CF449BDE2866}" dt="2022-10-19T20:15:34.245" v="147" actId="14826"/>
        <pc:sldMkLst>
          <pc:docMk/>
          <pc:sldMk cId="3015444443" sldId="277"/>
        </pc:sldMkLst>
        <pc:picChg chg="mod">
          <ac:chgData name="Costner, Bayley" userId="2a58abfe-bf9e-4cc1-9dde-744d7a979601" providerId="ADAL" clId="{73BC2A9C-05A6-484E-B895-CF449BDE2866}" dt="2022-10-19T20:15:34.245" v="147" actId="14826"/>
          <ac:picMkLst>
            <pc:docMk/>
            <pc:sldMk cId="3015444443" sldId="277"/>
            <ac:picMk id="43" creationId="{DD6EEEF3-D319-415F-909E-729107BBC107}"/>
          </ac:picMkLst>
        </pc:picChg>
      </pc:sldChg>
      <pc:sldChg chg="modSp mod modNotes modNotesTx">
        <pc:chgData name="Costner, Bayley" userId="2a58abfe-bf9e-4cc1-9dde-744d7a979601" providerId="ADAL" clId="{73BC2A9C-05A6-484E-B895-CF449BDE2866}" dt="2022-10-19T20:15:13.963" v="146" actId="14826"/>
        <pc:sldMkLst>
          <pc:docMk/>
          <pc:sldMk cId="65851916" sldId="278"/>
        </pc:sldMkLst>
        <pc:spChg chg="mod">
          <ac:chgData name="Costner, Bayley" userId="2a58abfe-bf9e-4cc1-9dde-744d7a979601" providerId="ADAL" clId="{73BC2A9C-05A6-484E-B895-CF449BDE2866}" dt="2022-10-19T20:06:41.842" v="0"/>
          <ac:spMkLst>
            <pc:docMk/>
            <pc:sldMk cId="65851916" sldId="278"/>
            <ac:spMk id="4" creationId="{46BE5F69-E9BC-41C7-BF6B-EB4B224032B2}"/>
          </ac:spMkLst>
        </pc:spChg>
        <pc:spChg chg="mod">
          <ac:chgData name="Costner, Bayley" userId="2a58abfe-bf9e-4cc1-9dde-744d7a979601" providerId="ADAL" clId="{73BC2A9C-05A6-484E-B895-CF449BDE2866}" dt="2022-10-19T20:07:29.193" v="19" actId="20577"/>
          <ac:spMkLst>
            <pc:docMk/>
            <pc:sldMk cId="65851916" sldId="278"/>
            <ac:spMk id="27" creationId="{1CF04D93-3E9C-4C93-BD11-1AB334ECA8EC}"/>
          </ac:spMkLst>
        </pc:spChg>
        <pc:spChg chg="mod">
          <ac:chgData name="Costner, Bayley" userId="2a58abfe-bf9e-4cc1-9dde-744d7a979601" providerId="ADAL" clId="{73BC2A9C-05A6-484E-B895-CF449BDE2866}" dt="2022-10-19T20:07:32.117" v="22" actId="20577"/>
          <ac:spMkLst>
            <pc:docMk/>
            <pc:sldMk cId="65851916" sldId="278"/>
            <ac:spMk id="28" creationId="{4A74CDCB-94E0-4602-A364-BEBAB933C949}"/>
          </ac:spMkLst>
        </pc:spChg>
        <pc:spChg chg="mod">
          <ac:chgData name="Costner, Bayley" userId="2a58abfe-bf9e-4cc1-9dde-744d7a979601" providerId="ADAL" clId="{73BC2A9C-05A6-484E-B895-CF449BDE2866}" dt="2022-10-19T20:07:35.430" v="26" actId="20577"/>
          <ac:spMkLst>
            <pc:docMk/>
            <pc:sldMk cId="65851916" sldId="278"/>
            <ac:spMk id="29" creationId="{C1505505-BB78-40E3-B8B6-4C8BE22EB53C}"/>
          </ac:spMkLst>
        </pc:spChg>
        <pc:spChg chg="mod">
          <ac:chgData name="Costner, Bayley" userId="2a58abfe-bf9e-4cc1-9dde-744d7a979601" providerId="ADAL" clId="{73BC2A9C-05A6-484E-B895-CF449BDE2866}" dt="2022-10-19T20:07:24.367" v="16" actId="20577"/>
          <ac:spMkLst>
            <pc:docMk/>
            <pc:sldMk cId="65851916" sldId="278"/>
            <ac:spMk id="34" creationId="{37703234-D993-4C43-91A3-E55AA7BD1D32}"/>
          </ac:spMkLst>
        </pc:spChg>
        <pc:picChg chg="mod">
          <ac:chgData name="Costner, Bayley" userId="2a58abfe-bf9e-4cc1-9dde-744d7a979601" providerId="ADAL" clId="{73BC2A9C-05A6-484E-B895-CF449BDE2866}" dt="2022-10-19T20:15:06.073" v="145" actId="14826"/>
          <ac:picMkLst>
            <pc:docMk/>
            <pc:sldMk cId="65851916" sldId="278"/>
            <ac:picMk id="23" creationId="{AE1DD9CA-8F8E-43F8-AB52-DC6B3C9FD08B}"/>
          </ac:picMkLst>
        </pc:picChg>
        <pc:picChg chg="mod">
          <ac:chgData name="Costner, Bayley" userId="2a58abfe-bf9e-4cc1-9dde-744d7a979601" providerId="ADAL" clId="{73BC2A9C-05A6-484E-B895-CF449BDE2866}" dt="2022-10-19T20:15:13.963" v="146" actId="14826"/>
          <ac:picMkLst>
            <pc:docMk/>
            <pc:sldMk cId="65851916" sldId="278"/>
            <ac:picMk id="25" creationId="{7133D1E7-FA07-44D0-9EB0-EA49F78B8931}"/>
          </ac:picMkLst>
        </pc:picChg>
      </pc:sldChg>
      <pc:sldChg chg="modNotes">
        <pc:chgData name="Costner, Bayley" userId="2a58abfe-bf9e-4cc1-9dde-744d7a979601" providerId="ADAL" clId="{73BC2A9C-05A6-484E-B895-CF449BDE2866}" dt="2022-10-19T20:06:41.842" v="0"/>
        <pc:sldMkLst>
          <pc:docMk/>
          <pc:sldMk cId="3393598430" sldId="286"/>
        </pc:sldMkLst>
      </pc:sldChg>
      <pc:sldChg chg="del">
        <pc:chgData name="Costner, Bayley" userId="2a58abfe-bf9e-4cc1-9dde-744d7a979601" providerId="ADAL" clId="{73BC2A9C-05A6-484E-B895-CF449BDE2866}" dt="2022-10-19T20:07:11.026" v="13" actId="2696"/>
        <pc:sldMkLst>
          <pc:docMk/>
          <pc:sldMk cId="848908219" sldId="295"/>
        </pc:sldMkLst>
      </pc:sldChg>
      <pc:sldChg chg="del">
        <pc:chgData name="Costner, Bayley" userId="2a58abfe-bf9e-4cc1-9dde-744d7a979601" providerId="ADAL" clId="{73BC2A9C-05A6-484E-B895-CF449BDE2866}" dt="2022-10-19T20:07:11.026" v="13" actId="2696"/>
        <pc:sldMkLst>
          <pc:docMk/>
          <pc:sldMk cId="2857163895" sldId="296"/>
        </pc:sldMkLst>
      </pc:sldChg>
      <pc:sldChg chg="del">
        <pc:chgData name="Costner, Bayley" userId="2a58abfe-bf9e-4cc1-9dde-744d7a979601" providerId="ADAL" clId="{73BC2A9C-05A6-484E-B895-CF449BDE2866}" dt="2022-10-19T20:07:11.026" v="13" actId="2696"/>
        <pc:sldMkLst>
          <pc:docMk/>
          <pc:sldMk cId="2730844521" sldId="297"/>
        </pc:sldMkLst>
      </pc:sldChg>
      <pc:sldChg chg="del">
        <pc:chgData name="Costner, Bayley" userId="2a58abfe-bf9e-4cc1-9dde-744d7a979601" providerId="ADAL" clId="{73BC2A9C-05A6-484E-B895-CF449BDE2866}" dt="2022-10-19T20:07:11.026" v="13" actId="2696"/>
        <pc:sldMkLst>
          <pc:docMk/>
          <pc:sldMk cId="1909763988" sldId="298"/>
        </pc:sldMkLst>
      </pc:sldChg>
      <pc:sldChg chg="del">
        <pc:chgData name="Costner, Bayley" userId="2a58abfe-bf9e-4cc1-9dde-744d7a979601" providerId="ADAL" clId="{73BC2A9C-05A6-484E-B895-CF449BDE2866}" dt="2022-10-19T20:07:11.026" v="13" actId="2696"/>
        <pc:sldMkLst>
          <pc:docMk/>
          <pc:sldMk cId="3656542971" sldId="299"/>
        </pc:sldMkLst>
      </pc:sldChg>
      <pc:sldChg chg="del">
        <pc:chgData name="Costner, Bayley" userId="2a58abfe-bf9e-4cc1-9dde-744d7a979601" providerId="ADAL" clId="{73BC2A9C-05A6-484E-B895-CF449BDE2866}" dt="2022-10-19T20:07:11.026" v="13" actId="2696"/>
        <pc:sldMkLst>
          <pc:docMk/>
          <pc:sldMk cId="1174635175" sldId="300"/>
        </pc:sldMkLst>
      </pc:sldChg>
      <pc:sldChg chg="modSp">
        <pc:chgData name="Costner, Bayley" userId="2a58abfe-bf9e-4cc1-9dde-744d7a979601" providerId="ADAL" clId="{73BC2A9C-05A6-484E-B895-CF449BDE2866}" dt="2022-10-19T20:06:41.842" v="0"/>
        <pc:sldMkLst>
          <pc:docMk/>
          <pc:sldMk cId="1002511331" sldId="302"/>
        </pc:sldMkLst>
        <pc:spChg chg="mod">
          <ac:chgData name="Costner, Bayley" userId="2a58abfe-bf9e-4cc1-9dde-744d7a979601" providerId="ADAL" clId="{73BC2A9C-05A6-484E-B895-CF449BDE2866}" dt="2022-10-19T20:06:41.842" v="0"/>
          <ac:spMkLst>
            <pc:docMk/>
            <pc:sldMk cId="1002511331" sldId="302"/>
            <ac:spMk id="4" creationId="{46BE5F69-E9BC-41C7-BF6B-EB4B224032B2}"/>
          </ac:spMkLst>
        </pc:spChg>
      </pc:sldChg>
    </pc:docChg>
  </pc:docChgLst>
  <pc:docChgLst>
    <pc:chgData name="Robinson, Jennifer" userId="565b6b42-ad9f-4b87-991b-4061de8dfafc" providerId="ADAL" clId="{F43367EA-9639-4A19-9990-58E66544E3EB}"/>
    <pc:docChg chg="modSld">
      <pc:chgData name="Robinson, Jennifer" userId="565b6b42-ad9f-4b87-991b-4061de8dfafc" providerId="ADAL" clId="{F43367EA-9639-4A19-9990-58E66544E3EB}" dt="2022-11-08T21:42:02.666" v="3" actId="255"/>
      <pc:docMkLst>
        <pc:docMk/>
      </pc:docMkLst>
      <pc:sldChg chg="modSp mod">
        <pc:chgData name="Robinson, Jennifer" userId="565b6b42-ad9f-4b87-991b-4061de8dfafc" providerId="ADAL" clId="{F43367EA-9639-4A19-9990-58E66544E3EB}" dt="2022-11-08T21:41:56.156" v="2" actId="255"/>
        <pc:sldMkLst>
          <pc:docMk/>
          <pc:sldMk cId="1102559366" sldId="274"/>
        </pc:sldMkLst>
        <pc:spChg chg="mod">
          <ac:chgData name="Robinson, Jennifer" userId="565b6b42-ad9f-4b87-991b-4061de8dfafc" providerId="ADAL" clId="{F43367EA-9639-4A19-9990-58E66544E3EB}" dt="2022-11-08T21:41:56.156" v="2" actId="255"/>
          <ac:spMkLst>
            <pc:docMk/>
            <pc:sldMk cId="1102559366" sldId="274"/>
            <ac:spMk id="44" creationId="{E46410AA-9335-4C3E-AEEE-43614C70E64D}"/>
          </ac:spMkLst>
        </pc:spChg>
      </pc:sldChg>
      <pc:sldChg chg="modSp mod">
        <pc:chgData name="Robinson, Jennifer" userId="565b6b42-ad9f-4b87-991b-4061de8dfafc" providerId="ADAL" clId="{F43367EA-9639-4A19-9990-58E66544E3EB}" dt="2022-11-08T21:42:02.666" v="3" actId="255"/>
        <pc:sldMkLst>
          <pc:docMk/>
          <pc:sldMk cId="3015444443" sldId="277"/>
        </pc:sldMkLst>
        <pc:spChg chg="mod">
          <ac:chgData name="Robinson, Jennifer" userId="565b6b42-ad9f-4b87-991b-4061de8dfafc" providerId="ADAL" clId="{F43367EA-9639-4A19-9990-58E66544E3EB}" dt="2022-11-08T21:42:02.666" v="3" actId="255"/>
          <ac:spMkLst>
            <pc:docMk/>
            <pc:sldMk cId="3015444443" sldId="277"/>
            <ac:spMk id="34" creationId="{49BEB672-5087-49D5-925B-410D7FCB2E0D}"/>
          </ac:spMkLst>
        </pc:spChg>
      </pc:sldChg>
      <pc:sldChg chg="modSp mod">
        <pc:chgData name="Robinson, Jennifer" userId="565b6b42-ad9f-4b87-991b-4061de8dfafc" providerId="ADAL" clId="{F43367EA-9639-4A19-9990-58E66544E3EB}" dt="2022-11-08T21:41:45.739" v="1" actId="20577"/>
        <pc:sldMkLst>
          <pc:docMk/>
          <pc:sldMk cId="1002511331" sldId="302"/>
        </pc:sldMkLst>
        <pc:spChg chg="mod">
          <ac:chgData name="Robinson, Jennifer" userId="565b6b42-ad9f-4b87-991b-4061de8dfafc" providerId="ADAL" clId="{F43367EA-9639-4A19-9990-58E66544E3EB}" dt="2022-11-08T21:41:45.739" v="1" actId="20577"/>
          <ac:spMkLst>
            <pc:docMk/>
            <pc:sldMk cId="1002511331" sldId="302"/>
            <ac:spMk id="4" creationId="{46BE5F69-E9BC-41C7-BF6B-EB4B224032B2}"/>
          </ac:spMkLst>
        </pc:spChg>
      </pc:sldChg>
    </pc:docChg>
  </pc:docChgLst>
  <pc:docChgLst>
    <pc:chgData name="Cicone, Laura" userId="d60addc7-6562-4f44-a0de-68d71e52773b" providerId="ADAL" clId="{FA2EED1C-356D-460B-8024-2FFC9BA163D5}"/>
    <pc:docChg chg="custSel addSld delSld modSld">
      <pc:chgData name="Cicone, Laura" userId="d60addc7-6562-4f44-a0de-68d71e52773b" providerId="ADAL" clId="{FA2EED1C-356D-460B-8024-2FFC9BA163D5}" dt="2022-11-15T21:17:00.621" v="29" actId="47"/>
      <pc:docMkLst>
        <pc:docMk/>
      </pc:docMkLst>
      <pc:sldChg chg="addCm modCm modNotesTx">
        <pc:chgData name="Cicone, Laura" userId="d60addc7-6562-4f44-a0de-68d71e52773b" providerId="ADAL" clId="{FA2EED1C-356D-460B-8024-2FFC9BA163D5}" dt="2022-10-31T13:10:34.642" v="14" actId="20577"/>
        <pc:sldMkLst>
          <pc:docMk/>
          <pc:sldMk cId="1711352330" sldId="256"/>
        </pc:sldMkLst>
      </pc:sldChg>
      <pc:sldChg chg="del">
        <pc:chgData name="Cicone, Laura" userId="d60addc7-6562-4f44-a0de-68d71e52773b" providerId="ADAL" clId="{FA2EED1C-356D-460B-8024-2FFC9BA163D5}" dt="2022-10-25T16:33:40.768" v="3" actId="47"/>
        <pc:sldMkLst>
          <pc:docMk/>
          <pc:sldMk cId="4081035233" sldId="259"/>
        </pc:sldMkLst>
      </pc:sldChg>
      <pc:sldChg chg="del">
        <pc:chgData name="Cicone, Laura" userId="d60addc7-6562-4f44-a0de-68d71e52773b" providerId="ADAL" clId="{FA2EED1C-356D-460B-8024-2FFC9BA163D5}" dt="2022-11-15T21:17:00.621" v="29" actId="47"/>
        <pc:sldMkLst>
          <pc:docMk/>
          <pc:sldMk cId="3476258832" sldId="266"/>
        </pc:sldMkLst>
      </pc:sldChg>
      <pc:sldChg chg="addSp delSp modSp mod modAnim modNotesTx">
        <pc:chgData name="Cicone, Laura" userId="d60addc7-6562-4f44-a0de-68d71e52773b" providerId="ADAL" clId="{FA2EED1C-356D-460B-8024-2FFC9BA163D5}" dt="2022-11-15T21:16:42.976" v="27"/>
        <pc:sldMkLst>
          <pc:docMk/>
          <pc:sldMk cId="3380238284" sldId="273"/>
        </pc:sldMkLst>
        <pc:spChg chg="add del mod">
          <ac:chgData name="Cicone, Laura" userId="d60addc7-6562-4f44-a0de-68d71e52773b" providerId="ADAL" clId="{FA2EED1C-356D-460B-8024-2FFC9BA163D5}" dt="2022-10-31T13:17:04.101" v="16" actId="478"/>
          <ac:spMkLst>
            <pc:docMk/>
            <pc:sldMk cId="3380238284" sldId="273"/>
            <ac:spMk id="3" creationId="{B90577E9-FDE8-42B0-A6E3-7E6FF0BD3781}"/>
          </ac:spMkLst>
        </pc:spChg>
        <pc:spChg chg="del">
          <ac:chgData name="Cicone, Laura" userId="d60addc7-6562-4f44-a0de-68d71e52773b" providerId="ADAL" clId="{FA2EED1C-356D-460B-8024-2FFC9BA163D5}" dt="2022-10-31T13:17:05.428" v="17" actId="478"/>
          <ac:spMkLst>
            <pc:docMk/>
            <pc:sldMk cId="3380238284" sldId="273"/>
            <ac:spMk id="4" creationId="{A3560EF0-DF41-40A6-889B-45B12E8526AE}"/>
          </ac:spMkLst>
        </pc:spChg>
        <pc:spChg chg="del">
          <ac:chgData name="Cicone, Laura" userId="d60addc7-6562-4f44-a0de-68d71e52773b" providerId="ADAL" clId="{FA2EED1C-356D-460B-8024-2FFC9BA163D5}" dt="2022-10-31T13:17:02.431" v="15" actId="478"/>
          <ac:spMkLst>
            <pc:docMk/>
            <pc:sldMk cId="3380238284" sldId="273"/>
            <ac:spMk id="5" creationId="{586496FA-FBA1-4991-B52E-BEE6274D1B8E}"/>
          </ac:spMkLst>
        </pc:spChg>
        <pc:spChg chg="add del mod">
          <ac:chgData name="Cicone, Laura" userId="d60addc7-6562-4f44-a0de-68d71e52773b" providerId="ADAL" clId="{FA2EED1C-356D-460B-8024-2FFC9BA163D5}" dt="2022-10-31T13:17:07.732" v="18" actId="478"/>
          <ac:spMkLst>
            <pc:docMk/>
            <pc:sldMk cId="3380238284" sldId="273"/>
            <ac:spMk id="7" creationId="{00A6FFBB-31DD-40FE-9A5A-F5C9263A7F22}"/>
          </ac:spMkLst>
        </pc:spChg>
        <pc:picChg chg="add mod">
          <ac:chgData name="Cicone, Laura" userId="d60addc7-6562-4f44-a0de-68d71e52773b" providerId="ADAL" clId="{FA2EED1C-356D-460B-8024-2FFC9BA163D5}" dt="2022-10-31T13:17:21.616" v="20" actId="1076"/>
          <ac:picMkLst>
            <pc:docMk/>
            <pc:sldMk cId="3380238284" sldId="273"/>
            <ac:picMk id="8" creationId="{47A326A8-01AF-40F2-BF38-EEFF335EBF14}"/>
          </ac:picMkLst>
        </pc:picChg>
      </pc:sldChg>
      <pc:sldChg chg="del">
        <pc:chgData name="Cicone, Laura" userId="d60addc7-6562-4f44-a0de-68d71e52773b" providerId="ADAL" clId="{FA2EED1C-356D-460B-8024-2FFC9BA163D5}" dt="2022-11-15T21:17:00.621" v="29" actId="47"/>
        <pc:sldMkLst>
          <pc:docMk/>
          <pc:sldMk cId="1102559366" sldId="274"/>
        </pc:sldMkLst>
      </pc:sldChg>
      <pc:sldChg chg="del">
        <pc:chgData name="Cicone, Laura" userId="d60addc7-6562-4f44-a0de-68d71e52773b" providerId="ADAL" clId="{FA2EED1C-356D-460B-8024-2FFC9BA163D5}" dt="2022-11-15T21:16:18.842" v="23" actId="47"/>
        <pc:sldMkLst>
          <pc:docMk/>
          <pc:sldMk cId="3393598430" sldId="286"/>
        </pc:sldMkLst>
      </pc:sldChg>
      <pc:sldChg chg="del">
        <pc:chgData name="Cicone, Laura" userId="d60addc7-6562-4f44-a0de-68d71e52773b" providerId="ADAL" clId="{FA2EED1C-356D-460B-8024-2FFC9BA163D5}" dt="2022-11-15T21:17:00.621" v="29" actId="47"/>
        <pc:sldMkLst>
          <pc:docMk/>
          <pc:sldMk cId="232077404" sldId="288"/>
        </pc:sldMkLst>
      </pc:sldChg>
      <pc:sldChg chg="del">
        <pc:chgData name="Cicone, Laura" userId="d60addc7-6562-4f44-a0de-68d71e52773b" providerId="ADAL" clId="{FA2EED1C-356D-460B-8024-2FFC9BA163D5}" dt="2022-11-15T21:17:00.621" v="29" actId="47"/>
        <pc:sldMkLst>
          <pc:docMk/>
          <pc:sldMk cId="536406714" sldId="289"/>
        </pc:sldMkLst>
      </pc:sldChg>
      <pc:sldChg chg="del">
        <pc:chgData name="Cicone, Laura" userId="d60addc7-6562-4f44-a0de-68d71e52773b" providerId="ADAL" clId="{FA2EED1C-356D-460B-8024-2FFC9BA163D5}" dt="2022-11-15T21:16:49.568" v="28" actId="47"/>
        <pc:sldMkLst>
          <pc:docMk/>
          <pc:sldMk cId="291782386" sldId="301"/>
        </pc:sldMkLst>
      </pc:sldChg>
      <pc:sldChg chg="del">
        <pc:chgData name="Cicone, Laura" userId="d60addc7-6562-4f44-a0de-68d71e52773b" providerId="ADAL" clId="{FA2EED1C-356D-460B-8024-2FFC9BA163D5}" dt="2022-11-15T21:16:11.742" v="22" actId="47"/>
        <pc:sldMkLst>
          <pc:docMk/>
          <pc:sldMk cId="1875973025" sldId="304"/>
        </pc:sldMkLst>
      </pc:sldChg>
      <pc:sldChg chg="add">
        <pc:chgData name="Cicone, Laura" userId="d60addc7-6562-4f44-a0de-68d71e52773b" providerId="ADAL" clId="{FA2EED1C-356D-460B-8024-2FFC9BA163D5}" dt="2022-10-25T16:33:37.192" v="2"/>
        <pc:sldMkLst>
          <pc:docMk/>
          <pc:sldMk cId="112345069" sldId="306"/>
        </pc:sldMkLst>
      </pc:sldChg>
      <pc:sldChg chg="modNotesTx">
        <pc:chgData name="Cicone, Laura" userId="d60addc7-6562-4f44-a0de-68d71e52773b" providerId="ADAL" clId="{FA2EED1C-356D-460B-8024-2FFC9BA163D5}" dt="2022-11-15T21:16:27.448" v="25" actId="20577"/>
        <pc:sldMkLst>
          <pc:docMk/>
          <pc:sldMk cId="1201418122"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La Belle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La Belle Municipal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La Belle Municipal Airport created 101 jobs earning $4.7 million in payroll, contributed $7.8 million in value added, and generated a total economic impact (output) of $15.7 million.</a:t>
            </a:r>
          </a:p>
          <a:p>
            <a:endParaRPr lang="en-US"/>
          </a:p>
          <a:p>
            <a:r>
              <a:rPr lang="en-US"/>
              <a:t>This includes direct impacts of 59 jobs earning $2.5 million in payroll, contributing $3.9 million in value added, and generating a total economic impact (output) of $8.5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42 jobs earning $2.2 million in payroll, contributing $3.9 million in value added, and generating a total economic impact (output) of $7.2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La Belle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La Belle Municipal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2A612290-54E3-4B01-B89D-85FE6ECF3A45}"/>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12345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743323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201418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La Belle Municipal Airport’s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La Belle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$4.7</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$7.8</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$15.7</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101</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14_UPDATED">
            <a:hlinkClick r:id="" action="ppaction://media"/>
            <a:extLst>
              <a:ext uri="{FF2B5EF4-FFF2-40B4-BE49-F238E27FC236}">
                <a16:creationId xmlns:a16="http://schemas.microsoft.com/office/drawing/2014/main" id="{47A326A8-01AF-40F2-BF38-EEFF335EBF1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25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07947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255476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04612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913014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204556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$9.1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$15.2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$29.3</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182,369</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La Belle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La Belle Municipal Airport’s Total Economic Impact</vt:lpstr>
      <vt:lpstr>On-Airport Impacts</vt:lpstr>
      <vt:lpstr>Visitor Spending Impacts (Off-Airport)</vt:lpstr>
      <vt:lpstr>Airport Economic Impact Results</vt:lpstr>
      <vt:lpstr>TOTAL La Belle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2022-12-07T21:16:08Z</dcterms:modified>
</cp:coreProperties>
</file>