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FEA98D-DF33-424B-9911-C3197907C01E}" v="1" dt="2022-12-07T21:13:13.4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841"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icone, Laura" userId="d60addc7-6562-4f44-a0de-68d71e52773b" providerId="ADAL" clId="{5E89BB0C-9E90-498E-A5FD-C9B799222DB3}"/>
    <pc:docChg chg="addSld delSld modSld">
      <pc:chgData name="Cicone, Laura" userId="d60addc7-6562-4f44-a0de-68d71e52773b" providerId="ADAL" clId="{5E89BB0C-9E90-498E-A5FD-C9B799222DB3}" dt="2022-11-15T20:24:06.984" v="10" actId="47"/>
      <pc:docMkLst>
        <pc:docMk/>
      </pc:docMkLst>
      <pc:sldChg chg="del">
        <pc:chgData name="Cicone, Laura" userId="d60addc7-6562-4f44-a0de-68d71e52773b" providerId="ADAL" clId="{5E89BB0C-9E90-498E-A5FD-C9B799222DB3}" dt="2022-10-25T16:27:15.055" v="1" actId="47"/>
        <pc:sldMkLst>
          <pc:docMk/>
          <pc:sldMk cId="4081035233" sldId="259"/>
        </pc:sldMkLst>
      </pc:sldChg>
      <pc:sldChg chg="del">
        <pc:chgData name="Cicone, Laura" userId="d60addc7-6562-4f44-a0de-68d71e52773b" providerId="ADAL" clId="{5E89BB0C-9E90-498E-A5FD-C9B799222DB3}" dt="2022-11-15T20:24:06.984" v="10" actId="47"/>
        <pc:sldMkLst>
          <pc:docMk/>
          <pc:sldMk cId="3476258832" sldId="266"/>
        </pc:sldMkLst>
      </pc:sldChg>
      <pc:sldChg chg="modNotesTx">
        <pc:chgData name="Cicone, Laura" userId="d60addc7-6562-4f44-a0de-68d71e52773b" providerId="ADAL" clId="{5E89BB0C-9E90-498E-A5FD-C9B799222DB3}" dt="2022-11-15T20:23:35.039" v="7"/>
        <pc:sldMkLst>
          <pc:docMk/>
          <pc:sldMk cId="3380238284" sldId="273"/>
        </pc:sldMkLst>
      </pc:sldChg>
      <pc:sldChg chg="del">
        <pc:chgData name="Cicone, Laura" userId="d60addc7-6562-4f44-a0de-68d71e52773b" providerId="ADAL" clId="{5E89BB0C-9E90-498E-A5FD-C9B799222DB3}" dt="2022-11-15T20:24:06.984" v="10" actId="47"/>
        <pc:sldMkLst>
          <pc:docMk/>
          <pc:sldMk cId="1102559366" sldId="274"/>
        </pc:sldMkLst>
      </pc:sldChg>
      <pc:sldChg chg="del">
        <pc:chgData name="Cicone, Laura" userId="d60addc7-6562-4f44-a0de-68d71e52773b" providerId="ADAL" clId="{5E89BB0C-9E90-498E-A5FD-C9B799222DB3}" dt="2022-11-15T20:21:39.526" v="3" actId="47"/>
        <pc:sldMkLst>
          <pc:docMk/>
          <pc:sldMk cId="3393598430" sldId="286"/>
        </pc:sldMkLst>
      </pc:sldChg>
      <pc:sldChg chg="del">
        <pc:chgData name="Cicone, Laura" userId="d60addc7-6562-4f44-a0de-68d71e52773b" providerId="ADAL" clId="{5E89BB0C-9E90-498E-A5FD-C9B799222DB3}" dt="2022-11-15T20:24:06.984" v="10" actId="47"/>
        <pc:sldMkLst>
          <pc:docMk/>
          <pc:sldMk cId="232077404" sldId="288"/>
        </pc:sldMkLst>
      </pc:sldChg>
      <pc:sldChg chg="del">
        <pc:chgData name="Cicone, Laura" userId="d60addc7-6562-4f44-a0de-68d71e52773b" providerId="ADAL" clId="{5E89BB0C-9E90-498E-A5FD-C9B799222DB3}" dt="2022-11-15T20:24:06.984" v="10" actId="47"/>
        <pc:sldMkLst>
          <pc:docMk/>
          <pc:sldMk cId="536406714" sldId="289"/>
        </pc:sldMkLst>
      </pc:sldChg>
      <pc:sldChg chg="del">
        <pc:chgData name="Cicone, Laura" userId="d60addc7-6562-4f44-a0de-68d71e52773b" providerId="ADAL" clId="{5E89BB0C-9E90-498E-A5FD-C9B799222DB3}" dt="2022-11-15T20:23:45.846" v="8" actId="47"/>
        <pc:sldMkLst>
          <pc:docMk/>
          <pc:sldMk cId="291782386" sldId="301"/>
        </pc:sldMkLst>
      </pc:sldChg>
      <pc:sldChg chg="del">
        <pc:chgData name="Cicone, Laura" userId="d60addc7-6562-4f44-a0de-68d71e52773b" providerId="ADAL" clId="{5E89BB0C-9E90-498E-A5FD-C9B799222DB3}" dt="2022-11-15T20:21:30.586" v="2" actId="47"/>
        <pc:sldMkLst>
          <pc:docMk/>
          <pc:sldMk cId="1875973025" sldId="304"/>
        </pc:sldMkLst>
      </pc:sldChg>
      <pc:sldChg chg="add">
        <pc:chgData name="Cicone, Laura" userId="d60addc7-6562-4f44-a0de-68d71e52773b" providerId="ADAL" clId="{5E89BB0C-9E90-498E-A5FD-C9B799222DB3}" dt="2022-10-25T16:27:09.350" v="0"/>
        <pc:sldMkLst>
          <pc:docMk/>
          <pc:sldMk cId="424604268" sldId="306"/>
        </pc:sldMkLst>
      </pc:sldChg>
      <pc:sldChg chg="modNotesTx">
        <pc:chgData name="Cicone, Laura" userId="d60addc7-6562-4f44-a0de-68d71e52773b" providerId="ADAL" clId="{5E89BB0C-9E90-498E-A5FD-C9B799222DB3}" dt="2022-11-15T20:21:46.284" v="5" actId="20577"/>
        <pc:sldMkLst>
          <pc:docMk/>
          <pc:sldMk cId="225724418" sldId="308"/>
        </pc:sldMkLst>
      </pc:sldChg>
      <pc:sldChg chg="add">
        <pc:chgData name="Cicone, Laura" userId="d60addc7-6562-4f44-a0de-68d71e52773b" providerId="ADAL" clId="{5E89BB0C-9E90-498E-A5FD-C9B799222DB3}" dt="2022-11-15T20:24:03.047" v="9"/>
        <pc:sldMkLst>
          <pc:docMk/>
          <pc:sldMk cId="1303085146" sldId="310"/>
        </pc:sldMkLst>
      </pc:sldChg>
      <pc:sldChg chg="add setBg">
        <pc:chgData name="Cicone, Laura" userId="d60addc7-6562-4f44-a0de-68d71e52773b" providerId="ADAL" clId="{5E89BB0C-9E90-498E-A5FD-C9B799222DB3}" dt="2022-11-15T20:24:03.047" v="9"/>
        <pc:sldMkLst>
          <pc:docMk/>
          <pc:sldMk cId="909736200" sldId="311"/>
        </pc:sldMkLst>
      </pc:sldChg>
      <pc:sldChg chg="add setBg">
        <pc:chgData name="Cicone, Laura" userId="d60addc7-6562-4f44-a0de-68d71e52773b" providerId="ADAL" clId="{5E89BB0C-9E90-498E-A5FD-C9B799222DB3}" dt="2022-11-15T20:24:03.047" v="9"/>
        <pc:sldMkLst>
          <pc:docMk/>
          <pc:sldMk cId="618153251" sldId="312"/>
        </pc:sldMkLst>
      </pc:sldChg>
      <pc:sldChg chg="add">
        <pc:chgData name="Cicone, Laura" userId="d60addc7-6562-4f44-a0de-68d71e52773b" providerId="ADAL" clId="{5E89BB0C-9E90-498E-A5FD-C9B799222DB3}" dt="2022-11-15T20:24:03.047" v="9"/>
        <pc:sldMkLst>
          <pc:docMk/>
          <pc:sldMk cId="1009576146" sldId="313"/>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Robinson, Jennifer" userId="565b6b42-ad9f-4b87-991b-4061de8dfafc" providerId="ADAL" clId="{BFA446C1-6A0A-47D1-8871-AE835A8BA6DA}"/>
    <pc:docChg chg="modSld">
      <pc:chgData name="Robinson, Jennifer" userId="565b6b42-ad9f-4b87-991b-4061de8dfafc" providerId="ADAL" clId="{BFA446C1-6A0A-47D1-8871-AE835A8BA6DA}" dt="2022-11-09T04:35:55.479" v="3" actId="255"/>
      <pc:docMkLst>
        <pc:docMk/>
      </pc:docMkLst>
      <pc:sldChg chg="modSp mod">
        <pc:chgData name="Robinson, Jennifer" userId="565b6b42-ad9f-4b87-991b-4061de8dfafc" providerId="ADAL" clId="{BFA446C1-6A0A-47D1-8871-AE835A8BA6DA}" dt="2022-11-09T04:35:49.500" v="2" actId="255"/>
        <pc:sldMkLst>
          <pc:docMk/>
          <pc:sldMk cId="1102559366" sldId="274"/>
        </pc:sldMkLst>
        <pc:spChg chg="mod">
          <ac:chgData name="Robinson, Jennifer" userId="565b6b42-ad9f-4b87-991b-4061de8dfafc" providerId="ADAL" clId="{BFA446C1-6A0A-47D1-8871-AE835A8BA6DA}" dt="2022-11-09T04:35:49.500" v="2" actId="255"/>
          <ac:spMkLst>
            <pc:docMk/>
            <pc:sldMk cId="1102559366" sldId="274"/>
            <ac:spMk id="44" creationId="{E46410AA-9335-4C3E-AEEE-43614C70E64D}"/>
          </ac:spMkLst>
        </pc:spChg>
      </pc:sldChg>
      <pc:sldChg chg="modSp mod">
        <pc:chgData name="Robinson, Jennifer" userId="565b6b42-ad9f-4b87-991b-4061de8dfafc" providerId="ADAL" clId="{BFA446C1-6A0A-47D1-8871-AE835A8BA6DA}" dt="2022-11-09T04:35:55.479" v="3" actId="255"/>
        <pc:sldMkLst>
          <pc:docMk/>
          <pc:sldMk cId="1174635175" sldId="300"/>
        </pc:sldMkLst>
        <pc:spChg chg="mod">
          <ac:chgData name="Robinson, Jennifer" userId="565b6b42-ad9f-4b87-991b-4061de8dfafc" providerId="ADAL" clId="{BFA446C1-6A0A-47D1-8871-AE835A8BA6DA}" dt="2022-11-09T04:35:55.479" v="3" actId="255"/>
          <ac:spMkLst>
            <pc:docMk/>
            <pc:sldMk cId="1174635175" sldId="300"/>
            <ac:spMk id="34" creationId="{49BEB672-5087-49D5-925B-410D7FCB2E0D}"/>
          </ac:spMkLst>
        </pc:spChg>
      </pc:sldChg>
      <pc:sldChg chg="modSp mod">
        <pc:chgData name="Robinson, Jennifer" userId="565b6b42-ad9f-4b87-991b-4061de8dfafc" providerId="ADAL" clId="{BFA446C1-6A0A-47D1-8871-AE835A8BA6DA}" dt="2022-11-09T04:35:28.680" v="1" actId="20577"/>
        <pc:sldMkLst>
          <pc:docMk/>
          <pc:sldMk cId="1002511331" sldId="302"/>
        </pc:sldMkLst>
        <pc:spChg chg="mod">
          <ac:chgData name="Robinson, Jennifer" userId="565b6b42-ad9f-4b87-991b-4061de8dfafc" providerId="ADAL" clId="{BFA446C1-6A0A-47D1-8871-AE835A8BA6DA}" dt="2022-11-09T04:35:28.680" v="1" actId="20577"/>
          <ac:spMkLst>
            <pc:docMk/>
            <pc:sldMk cId="1002511331" sldId="302"/>
            <ac:spMk id="4" creationId="{46BE5F69-E9BC-41C7-BF6B-EB4B224032B2}"/>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D1FEA98D-DF33-424B-9911-C3197907C01E}"/>
    <pc:docChg chg="custSel delSld modSld">
      <pc:chgData name="Sheth, Rohan" userId="0b6da9f0-4e13-4f6a-80ee-55c9a7700dcb" providerId="ADAL" clId="{D1FEA98D-DF33-424B-9911-C3197907C01E}" dt="2022-12-07T21:13:13.415" v="274"/>
      <pc:docMkLst>
        <pc:docMk/>
      </pc:docMkLst>
      <pc:sldChg chg="modSp mod modNotesTx">
        <pc:chgData name="Sheth, Rohan" userId="0b6da9f0-4e13-4f6a-80ee-55c9a7700dcb" providerId="ADAL" clId="{D1FEA98D-DF33-424B-9911-C3197907C01E}" dt="2022-10-31T18:32:30.632" v="256" actId="20577"/>
        <pc:sldMkLst>
          <pc:docMk/>
          <pc:sldMk cId="1711352330" sldId="256"/>
        </pc:sldMkLst>
        <pc:spChg chg="mod">
          <ac:chgData name="Sheth, Rohan" userId="0b6da9f0-4e13-4f6a-80ee-55c9a7700dcb" providerId="ADAL" clId="{D1FEA98D-DF33-424B-9911-C3197907C01E}" dt="2022-10-18T21:30:53.012" v="2"/>
          <ac:spMkLst>
            <pc:docMk/>
            <pc:sldMk cId="1711352330" sldId="256"/>
            <ac:spMk id="3" creationId="{931932A1-7454-4B78-B394-3713697727FA}"/>
          </ac:spMkLst>
        </pc:spChg>
      </pc:sldChg>
      <pc:sldChg chg="modNotes modNotesTx">
        <pc:chgData name="Sheth, Rohan" userId="0b6da9f0-4e13-4f6a-80ee-55c9a7700dcb" providerId="ADAL" clId="{D1FEA98D-DF33-424B-9911-C3197907C01E}" dt="2022-10-18T21:31:10.727" v="15" actId="20577"/>
        <pc:sldMkLst>
          <pc:docMk/>
          <pc:sldMk cId="412258708" sldId="270"/>
        </pc:sldMkLst>
      </pc:sldChg>
      <pc:sldChg chg="addSp delSp modSp mod modAnim modNotes modNotesTx">
        <pc:chgData name="Sheth, Rohan" userId="0b6da9f0-4e13-4f6a-80ee-55c9a7700dcb" providerId="ADAL" clId="{D1FEA98D-DF33-424B-9911-C3197907C01E}" dt="2022-10-31T18:32:51.815" v="266" actId="1076"/>
        <pc:sldMkLst>
          <pc:docMk/>
          <pc:sldMk cId="3380238284" sldId="273"/>
        </pc:sldMkLst>
        <pc:spChg chg="add del mod">
          <ac:chgData name="Sheth, Rohan" userId="0b6da9f0-4e13-4f6a-80ee-55c9a7700dcb" providerId="ADAL" clId="{D1FEA98D-DF33-424B-9911-C3197907C01E}" dt="2022-10-31T18:32:35.272" v="258" actId="478"/>
          <ac:spMkLst>
            <pc:docMk/>
            <pc:sldMk cId="3380238284" sldId="273"/>
            <ac:spMk id="3" creationId="{E8BCDD1A-B465-4CDA-8C43-3CA2C2057C96}"/>
          </ac:spMkLst>
        </pc:spChg>
        <pc:spChg chg="del mod">
          <ac:chgData name="Sheth, Rohan" userId="0b6da9f0-4e13-4f6a-80ee-55c9a7700dcb" providerId="ADAL" clId="{D1FEA98D-DF33-424B-9911-C3197907C01E}" dt="2022-10-31T18:32:34.842" v="257" actId="478"/>
          <ac:spMkLst>
            <pc:docMk/>
            <pc:sldMk cId="3380238284" sldId="273"/>
            <ac:spMk id="4" creationId="{A3560EF0-DF41-40A6-889B-45B12E8526AE}"/>
          </ac:spMkLst>
        </pc:spChg>
        <pc:spChg chg="del mod">
          <ac:chgData name="Sheth, Rohan" userId="0b6da9f0-4e13-4f6a-80ee-55c9a7700dcb" providerId="ADAL" clId="{D1FEA98D-DF33-424B-9911-C3197907C01E}" dt="2022-10-31T18:32:36.635" v="260" actId="478"/>
          <ac:spMkLst>
            <pc:docMk/>
            <pc:sldMk cId="3380238284" sldId="273"/>
            <ac:spMk id="5" creationId="{586496FA-FBA1-4991-B52E-BEE6274D1B8E}"/>
          </ac:spMkLst>
        </pc:spChg>
        <pc:spChg chg="add del mod">
          <ac:chgData name="Sheth, Rohan" userId="0b6da9f0-4e13-4f6a-80ee-55c9a7700dcb" providerId="ADAL" clId="{D1FEA98D-DF33-424B-9911-C3197907C01E}" dt="2022-10-31T18:32:37.831" v="261" actId="478"/>
          <ac:spMkLst>
            <pc:docMk/>
            <pc:sldMk cId="3380238284" sldId="273"/>
            <ac:spMk id="7" creationId="{CBA03C3C-17E4-45E7-B116-4D482D81E40C}"/>
          </ac:spMkLst>
        </pc:spChg>
        <pc:picChg chg="add mod">
          <ac:chgData name="Sheth, Rohan" userId="0b6da9f0-4e13-4f6a-80ee-55c9a7700dcb" providerId="ADAL" clId="{D1FEA98D-DF33-424B-9911-C3197907C01E}" dt="2022-10-31T18:32:51.815" v="266" actId="1076"/>
          <ac:picMkLst>
            <pc:docMk/>
            <pc:sldMk cId="3380238284" sldId="273"/>
            <ac:picMk id="8" creationId="{A4EFF98B-A084-4A62-8504-F86BDCC04C9F}"/>
          </ac:picMkLst>
        </pc:picChg>
      </pc:sldChg>
      <pc:sldChg chg="del">
        <pc:chgData name="Sheth, Rohan" userId="0b6da9f0-4e13-4f6a-80ee-55c9a7700dcb" providerId="ADAL" clId="{D1FEA98D-DF33-424B-9911-C3197907C01E}" dt="2022-10-18T21:36:56.275" v="237" actId="47"/>
        <pc:sldMkLst>
          <pc:docMk/>
          <pc:sldMk cId="3015444443" sldId="277"/>
        </pc:sldMkLst>
      </pc:sldChg>
      <pc:sldChg chg="modSp mod modNotes modNotesTx">
        <pc:chgData name="Sheth, Rohan" userId="0b6da9f0-4e13-4f6a-80ee-55c9a7700dcb" providerId="ADAL" clId="{D1FEA98D-DF33-424B-9911-C3197907C01E}" dt="2022-11-07T20:08:08.533" v="271"/>
        <pc:sldMkLst>
          <pc:docMk/>
          <pc:sldMk cId="65851916" sldId="278"/>
        </pc:sldMkLst>
        <pc:spChg chg="mod">
          <ac:chgData name="Sheth, Rohan" userId="0b6da9f0-4e13-4f6a-80ee-55c9a7700dcb" providerId="ADAL" clId="{D1FEA98D-DF33-424B-9911-C3197907C01E}" dt="2022-10-18T21:31:01.739" v="3"/>
          <ac:spMkLst>
            <pc:docMk/>
            <pc:sldMk cId="65851916" sldId="278"/>
            <ac:spMk id="4" creationId="{46BE5F69-E9BC-41C7-BF6B-EB4B224032B2}"/>
          </ac:spMkLst>
        </pc:spChg>
        <pc:spChg chg="mod">
          <ac:chgData name="Sheth, Rohan" userId="0b6da9f0-4e13-4f6a-80ee-55c9a7700dcb" providerId="ADAL" clId="{D1FEA98D-DF33-424B-9911-C3197907C01E}" dt="2022-10-18T21:34:51.517" v="47" actId="20577"/>
          <ac:spMkLst>
            <pc:docMk/>
            <pc:sldMk cId="65851916" sldId="278"/>
            <ac:spMk id="27" creationId="{1CF04D93-3E9C-4C93-BD11-1AB334ECA8EC}"/>
          </ac:spMkLst>
        </pc:spChg>
        <pc:spChg chg="mod">
          <ac:chgData name="Sheth, Rohan" userId="0b6da9f0-4e13-4f6a-80ee-55c9a7700dcb" providerId="ADAL" clId="{D1FEA98D-DF33-424B-9911-C3197907C01E}" dt="2022-10-18T21:34:56.557" v="54" actId="20577"/>
          <ac:spMkLst>
            <pc:docMk/>
            <pc:sldMk cId="65851916" sldId="278"/>
            <ac:spMk id="28" creationId="{4A74CDCB-94E0-4602-A364-BEBAB933C949}"/>
          </ac:spMkLst>
        </pc:spChg>
        <pc:spChg chg="mod">
          <ac:chgData name="Sheth, Rohan" userId="0b6da9f0-4e13-4f6a-80ee-55c9a7700dcb" providerId="ADAL" clId="{D1FEA98D-DF33-424B-9911-C3197907C01E}" dt="2022-10-18T21:35:03.565" v="61" actId="20577"/>
          <ac:spMkLst>
            <pc:docMk/>
            <pc:sldMk cId="65851916" sldId="278"/>
            <ac:spMk id="29" creationId="{C1505505-BB78-40E3-B8B6-4C8BE22EB53C}"/>
          </ac:spMkLst>
        </pc:spChg>
        <pc:spChg chg="mod">
          <ac:chgData name="Sheth, Rohan" userId="0b6da9f0-4e13-4f6a-80ee-55c9a7700dcb" providerId="ADAL" clId="{D1FEA98D-DF33-424B-9911-C3197907C01E}" dt="2022-10-18T21:34:45.301" v="40" actId="20577"/>
          <ac:spMkLst>
            <pc:docMk/>
            <pc:sldMk cId="65851916" sldId="278"/>
            <ac:spMk id="34" creationId="{37703234-D993-4C43-91A3-E55AA7BD1D32}"/>
          </ac:spMkLst>
        </pc:spChg>
        <pc:picChg chg="mod">
          <ac:chgData name="Sheth, Rohan" userId="0b6da9f0-4e13-4f6a-80ee-55c9a7700dcb" providerId="ADAL" clId="{D1FEA98D-DF33-424B-9911-C3197907C01E}" dt="2022-10-18T21:34:25.604" v="32" actId="14826"/>
          <ac:picMkLst>
            <pc:docMk/>
            <pc:sldMk cId="65851916" sldId="278"/>
            <ac:picMk id="23" creationId="{AE1DD9CA-8F8E-43F8-AB52-DC6B3C9FD08B}"/>
          </ac:picMkLst>
        </pc:picChg>
        <pc:picChg chg="mod">
          <ac:chgData name="Sheth, Rohan" userId="0b6da9f0-4e13-4f6a-80ee-55c9a7700dcb" providerId="ADAL" clId="{D1FEA98D-DF33-424B-9911-C3197907C01E}" dt="2022-10-18T21:32:49.864" v="24" actId="14826"/>
          <ac:picMkLst>
            <pc:docMk/>
            <pc:sldMk cId="65851916" sldId="278"/>
            <ac:picMk id="25" creationId="{7133D1E7-FA07-44D0-9EB0-EA49F78B8931}"/>
          </ac:picMkLst>
        </pc:picChg>
      </pc:sldChg>
      <pc:sldChg chg="modNotes">
        <pc:chgData name="Sheth, Rohan" userId="0b6da9f0-4e13-4f6a-80ee-55c9a7700dcb" providerId="ADAL" clId="{D1FEA98D-DF33-424B-9911-C3197907C01E}" dt="2022-10-18T21:31:01.739" v="3"/>
        <pc:sldMkLst>
          <pc:docMk/>
          <pc:sldMk cId="3393598430" sldId="286"/>
        </pc:sldMkLst>
      </pc:sldChg>
      <pc:sldChg chg="del">
        <pc:chgData name="Sheth, Rohan" userId="0b6da9f0-4e13-4f6a-80ee-55c9a7700dcb" providerId="ADAL" clId="{D1FEA98D-DF33-424B-9911-C3197907C01E}" dt="2022-10-18T21:36:56.432" v="238" actId="47"/>
        <pc:sldMkLst>
          <pc:docMk/>
          <pc:sldMk cId="848908219" sldId="295"/>
        </pc:sldMkLst>
      </pc:sldChg>
      <pc:sldChg chg="del">
        <pc:chgData name="Sheth, Rohan" userId="0b6da9f0-4e13-4f6a-80ee-55c9a7700dcb" providerId="ADAL" clId="{D1FEA98D-DF33-424B-9911-C3197907C01E}" dt="2022-10-18T21:36:56.574" v="239" actId="47"/>
        <pc:sldMkLst>
          <pc:docMk/>
          <pc:sldMk cId="2857163895" sldId="296"/>
        </pc:sldMkLst>
      </pc:sldChg>
      <pc:sldChg chg="del">
        <pc:chgData name="Sheth, Rohan" userId="0b6da9f0-4e13-4f6a-80ee-55c9a7700dcb" providerId="ADAL" clId="{D1FEA98D-DF33-424B-9911-C3197907C01E}" dt="2022-10-18T21:36:56.871" v="241" actId="47"/>
        <pc:sldMkLst>
          <pc:docMk/>
          <pc:sldMk cId="2730844521" sldId="297"/>
        </pc:sldMkLst>
      </pc:sldChg>
      <pc:sldChg chg="del">
        <pc:chgData name="Sheth, Rohan" userId="0b6da9f0-4e13-4f6a-80ee-55c9a7700dcb" providerId="ADAL" clId="{D1FEA98D-DF33-424B-9911-C3197907C01E}" dt="2022-10-18T21:36:56.729" v="240" actId="47"/>
        <pc:sldMkLst>
          <pc:docMk/>
          <pc:sldMk cId="1909763988" sldId="298"/>
        </pc:sldMkLst>
      </pc:sldChg>
      <pc:sldChg chg="del">
        <pc:chgData name="Sheth, Rohan" userId="0b6da9f0-4e13-4f6a-80ee-55c9a7700dcb" providerId="ADAL" clId="{D1FEA98D-DF33-424B-9911-C3197907C01E}" dt="2022-10-18T21:36:57.850" v="242" actId="47"/>
        <pc:sldMkLst>
          <pc:docMk/>
          <pc:sldMk cId="3656542971" sldId="299"/>
        </pc:sldMkLst>
      </pc:sldChg>
      <pc:sldChg chg="modSp">
        <pc:chgData name="Sheth, Rohan" userId="0b6da9f0-4e13-4f6a-80ee-55c9a7700dcb" providerId="ADAL" clId="{D1FEA98D-DF33-424B-9911-C3197907C01E}" dt="2022-10-18T21:37:35.049" v="247" actId="14826"/>
        <pc:sldMkLst>
          <pc:docMk/>
          <pc:sldMk cId="1174635175" sldId="300"/>
        </pc:sldMkLst>
        <pc:picChg chg="mod">
          <ac:chgData name="Sheth, Rohan" userId="0b6da9f0-4e13-4f6a-80ee-55c9a7700dcb" providerId="ADAL" clId="{D1FEA98D-DF33-424B-9911-C3197907C01E}" dt="2022-10-18T21:37:35.049" v="247" actId="14826"/>
          <ac:picMkLst>
            <pc:docMk/>
            <pc:sldMk cId="1174635175" sldId="300"/>
            <ac:picMk id="24" creationId="{A72CE4A4-CFF4-4A8A-9A57-E27365E5BBF2}"/>
          </ac:picMkLst>
        </pc:picChg>
      </pc:sldChg>
      <pc:sldChg chg="modSp">
        <pc:chgData name="Sheth, Rohan" userId="0b6da9f0-4e13-4f6a-80ee-55c9a7700dcb" providerId="ADAL" clId="{D1FEA98D-DF33-424B-9911-C3197907C01E}" dt="2022-10-18T21:31:01.739" v="3"/>
        <pc:sldMkLst>
          <pc:docMk/>
          <pc:sldMk cId="1002511331" sldId="302"/>
        </pc:sldMkLst>
        <pc:spChg chg="mod">
          <ac:chgData name="Sheth, Rohan" userId="0b6da9f0-4e13-4f6a-80ee-55c9a7700dcb" providerId="ADAL" clId="{D1FEA98D-DF33-424B-9911-C3197907C01E}" dt="2022-10-18T21:31:01.739" v="3"/>
          <ac:spMkLst>
            <pc:docMk/>
            <pc:sldMk cId="1002511331" sldId="302"/>
            <ac:spMk id="4" creationId="{46BE5F69-E9BC-41C7-BF6B-EB4B224032B2}"/>
          </ac:spMkLst>
        </pc:spChg>
      </pc:sldChg>
      <pc:sldChg chg="addSp delSp modSp mod">
        <pc:chgData name="Sheth, Rohan" userId="0b6da9f0-4e13-4f6a-80ee-55c9a7700dcb" providerId="ADAL" clId="{D1FEA98D-DF33-424B-9911-C3197907C01E}" dt="2022-12-07T21:13:13.415" v="274"/>
        <pc:sldMkLst>
          <pc:docMk/>
          <pc:sldMk cId="424604268" sldId="306"/>
        </pc:sldMkLst>
        <pc:picChg chg="del">
          <ac:chgData name="Sheth, Rohan" userId="0b6da9f0-4e13-4f6a-80ee-55c9a7700dcb" providerId="ADAL" clId="{D1FEA98D-DF33-424B-9911-C3197907C01E}" dt="2022-12-07T21:13:13.077" v="273" actId="478"/>
          <ac:picMkLst>
            <pc:docMk/>
            <pc:sldMk cId="424604268" sldId="306"/>
            <ac:picMk id="3" creationId="{D82025A8-C9E6-4796-9C09-8C2D1EE75679}"/>
          </ac:picMkLst>
        </pc:picChg>
        <pc:picChg chg="add mod">
          <ac:chgData name="Sheth, Rohan" userId="0b6da9f0-4e13-4f6a-80ee-55c9a7700dcb" providerId="ADAL" clId="{D1FEA98D-DF33-424B-9911-C3197907C01E}" dt="2022-12-07T21:13:13.415" v="274"/>
          <ac:picMkLst>
            <pc:docMk/>
            <pc:sldMk cId="424604268" sldId="306"/>
            <ac:picMk id="11" creationId="{0BDD1E32-8BF1-4041-A123-73078DF7AC94}"/>
          </ac:picMkLst>
        </pc:picChg>
      </pc:sldChg>
      <pc:sldChg chg="modNotesTx">
        <pc:chgData name="Sheth, Rohan" userId="0b6da9f0-4e13-4f6a-80ee-55c9a7700dcb" providerId="ADAL" clId="{D1FEA98D-DF33-424B-9911-C3197907C01E}" dt="2022-11-16T23:09:28.587" v="272"/>
        <pc:sldMkLst>
          <pc:docMk/>
          <pc:sldMk cId="909736200"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Tampa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Tampa Executive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Tampa Executive Airport created 3,411 jobs earning $133 million in payroll, contributed $226 million in value added, and generated a total economic impact (output) of $434 million.</a:t>
            </a:r>
          </a:p>
          <a:p>
            <a:endParaRPr lang="en-US" dirty="0"/>
          </a:p>
          <a:p>
            <a:r>
              <a:rPr lang="en-US" dirty="0"/>
              <a:t>This includes direct impacts of 2,249 jobs earning $72.9 million in payroll, contributing $119 million in value added, and generating a total economic impact (output) of $237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1,162 jobs earning $59.7 million in payroll, contributing $107 million in value added, and generating a total economic impact (output) of $197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Tampa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18</a:t>
            </a:fld>
            <a:endParaRPr lang="en-US"/>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19</a:t>
            </a:fld>
            <a:endParaRPr lang="en-US"/>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fld id="{2A6956F3-3C78-4106-836F-16ABCDE1EF7B}" type="slidenum">
              <a:rPr lang="en-US" smtClean="0"/>
              <a:t>20</a:t>
            </a:fld>
            <a:endParaRPr lang="en-US"/>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85.png"/><Relationship Id="rId7" Type="http://schemas.openxmlformats.org/officeDocument/2006/relationships/image" Target="../media/image19.svg"/><Relationship Id="rId12" Type="http://schemas.openxmlformats.org/officeDocument/2006/relationships/image" Target="../media/image9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90.png"/><Relationship Id="rId5" Type="http://schemas.openxmlformats.org/officeDocument/2006/relationships/image" Target="../media/image87.jpeg"/><Relationship Id="rId10" Type="http://schemas.openxmlformats.org/officeDocument/2006/relationships/image" Target="../media/image89.svg"/><Relationship Id="rId4" Type="http://schemas.openxmlformats.org/officeDocument/2006/relationships/image" Target="../media/image86.svg"/><Relationship Id="rId9" Type="http://schemas.openxmlformats.org/officeDocument/2006/relationships/image" Target="../media/image88.png"/></Relationships>
</file>

<file path=ppt/slides/_rels/slide20.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4.svg"/><Relationship Id="rId3" Type="http://schemas.openxmlformats.org/officeDocument/2006/relationships/image" Target="../media/image92.jpeg"/><Relationship Id="rId7" Type="http://schemas.openxmlformats.org/officeDocument/2006/relationships/image" Target="../media/image78.png"/><Relationship Id="rId12" Type="http://schemas.openxmlformats.org/officeDocument/2006/relationships/image" Target="../media/image8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82.svg"/><Relationship Id="rId5" Type="http://schemas.openxmlformats.org/officeDocument/2006/relationships/image" Target="../media/image16.png"/><Relationship Id="rId10" Type="http://schemas.openxmlformats.org/officeDocument/2006/relationships/image" Target="../media/image81.png"/><Relationship Id="rId4" Type="http://schemas.openxmlformats.org/officeDocument/2006/relationships/image" Target="../media/image93.jpeg"/><Relationship Id="rId9" Type="http://schemas.openxmlformats.org/officeDocument/2006/relationships/image" Target="../media/image80.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4.jpeg"/><Relationship Id="rId7" Type="http://schemas.openxmlformats.org/officeDocument/2006/relationships/image" Target="../media/image65.svg"/><Relationship Id="rId12" Type="http://schemas.openxmlformats.org/officeDocument/2006/relationships/image" Target="../media/image9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Tampa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BDD1E32-8BF1-4041-A123-73078DF7AC94}"/>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24604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32470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25724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Tampa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Tampa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$133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$226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$434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3,411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16381" r="1638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VDF">
            <a:hlinkClick r:id="" action="ppaction://media"/>
            <a:extLst>
              <a:ext uri="{FF2B5EF4-FFF2-40B4-BE49-F238E27FC236}">
                <a16:creationId xmlns:a16="http://schemas.microsoft.com/office/drawing/2014/main" id="{A4EFF98B-A084-4A62-8504-F86BDCC04C9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98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29021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algn="ctr"/>
            <a:r>
              <a:rPr lang="en-US" sz="2500" b="1">
                <a:solidFill>
                  <a:schemeClr val="accent1"/>
                </a:solidFill>
              </a:rPr>
              <a:t>700,738</a:t>
            </a:r>
          </a:p>
          <a:p>
            <a:pPr algn="ctr"/>
            <a:r>
              <a:rPr lang="en-US" sz="1600">
                <a:solidFill>
                  <a:schemeClr val="accent1"/>
                </a:solidFill>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algn="ctr"/>
            <a:r>
              <a:rPr lang="en-US" sz="2500" b="1">
                <a:solidFill>
                  <a:schemeClr val="accent1"/>
                </a:solidFill>
              </a:rPr>
              <a:t>$150.0 Billion</a:t>
            </a:r>
          </a:p>
          <a:p>
            <a:pPr algn="ctr"/>
            <a:r>
              <a:rPr lang="en-US" sz="1600">
                <a:solidFill>
                  <a:schemeClr val="accent1"/>
                </a:solidFill>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algn="ctr"/>
            <a:r>
              <a:rPr lang="en-US" sz="2500" b="1">
                <a:solidFill>
                  <a:schemeClr val="accent1"/>
                </a:solidFill>
              </a:rPr>
              <a:t>$44.7 Billion</a:t>
            </a:r>
          </a:p>
          <a:p>
            <a:pPr algn="ctr"/>
            <a:r>
              <a:rPr lang="en-US" sz="1600">
                <a:solidFill>
                  <a:schemeClr val="accent1"/>
                </a:solidFill>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algn="ctr"/>
            <a:r>
              <a:rPr lang="en-US" sz="2500" b="1" dirty="0">
                <a:solidFill>
                  <a:schemeClr val="accent1"/>
                </a:solidFill>
              </a:rPr>
              <a:t>$75.4 Billion</a:t>
            </a:r>
          </a:p>
          <a:p>
            <a:pPr algn="ctr"/>
            <a:r>
              <a:rPr lang="en-US" sz="1600" dirty="0">
                <a:solidFill>
                  <a:schemeClr val="accent1"/>
                </a:solidFill>
              </a:rPr>
              <a:t>VALUE ADDED</a:t>
            </a:r>
          </a:p>
        </p:txBody>
      </p:sp>
    </p:spTree>
    <p:extLst>
      <p:ext uri="{BB962C8B-B14F-4D97-AF65-F5344CB8AC3E}">
        <p14:creationId xmlns:p14="http://schemas.microsoft.com/office/powerpoint/2010/main" val="1303085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5">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algn="ctr"/>
            <a:r>
              <a:rPr lang="en-US" sz="2500" b="1" dirty="0">
                <a:solidFill>
                  <a:schemeClr val="accent1"/>
                </a:solidFill>
              </a:rPr>
              <a:t>142,000</a:t>
            </a:r>
          </a:p>
          <a:p>
            <a:pPr algn="ctr"/>
            <a:r>
              <a:rPr lang="en-US" sz="1600" dirty="0">
                <a:solidFill>
                  <a:schemeClr val="accent1"/>
                </a:solidFill>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$12.9 Billion</a:t>
            </a:r>
          </a:p>
          <a:p>
            <a:pPr algn="ctr"/>
            <a:r>
              <a:rPr lang="en-US" sz="1600">
                <a:solidFill>
                  <a:schemeClr val="accent1"/>
                </a:solidFill>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algn="ctr"/>
            <a:r>
              <a:rPr lang="en-US" sz="2500" b="1" dirty="0">
                <a:solidFill>
                  <a:schemeClr val="accent1"/>
                </a:solidFill>
              </a:rPr>
              <a:t>$9.6 Billion</a:t>
            </a:r>
          </a:p>
          <a:p>
            <a:pPr algn="ctr"/>
            <a:r>
              <a:rPr lang="en-US" sz="1600" dirty="0">
                <a:solidFill>
                  <a:schemeClr val="accent1"/>
                </a:solidFill>
              </a:rPr>
              <a:t>PAYROLL</a:t>
            </a:r>
          </a:p>
        </p:txBody>
      </p:sp>
    </p:spTree>
    <p:extLst>
      <p:ext uri="{BB962C8B-B14F-4D97-AF65-F5344CB8AC3E}">
        <p14:creationId xmlns:p14="http://schemas.microsoft.com/office/powerpoint/2010/main" val="909736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a:lnSpc>
                <a:spcPct val="100000"/>
              </a:lnSpc>
              <a:spcBef>
                <a:spcPts val="1050"/>
              </a:spcBef>
            </a:pPr>
            <a:r>
              <a:rPr lang="en-US" sz="2200" spc="-5">
                <a:solidFill>
                  <a:schemeClr val="bg1"/>
                </a:solidFill>
                <a:latin typeface="Arial" panose="020B0604020202020204" pitchFamily="34" charset="0"/>
                <a:cs typeface="Arial" panose="020B0604020202020204" pitchFamily="34" charset="0"/>
              </a:rPr>
              <a:t>Assessment of the total number of industries that are partially or totally aviation-dependent</a:t>
            </a:r>
            <a:endParaRPr lang="en-US" sz="220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3">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4">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algn="ctr"/>
            <a:r>
              <a:rPr lang="en-US" sz="2500" b="1" dirty="0">
                <a:solidFill>
                  <a:schemeClr val="accent1"/>
                </a:solidFill>
              </a:rPr>
              <a:t>11,387</a:t>
            </a:r>
          </a:p>
          <a:p>
            <a:pPr algn="ctr"/>
            <a:r>
              <a:rPr lang="en-US" sz="1600" dirty="0">
                <a:solidFill>
                  <a:schemeClr val="accent1"/>
                </a:solidFill>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algn="ctr"/>
            <a:r>
              <a:rPr lang="en-US" sz="2500" b="1" dirty="0">
                <a:solidFill>
                  <a:schemeClr val="accent1"/>
                </a:solidFill>
              </a:rPr>
              <a:t>$1.9 Billion</a:t>
            </a:r>
          </a:p>
          <a:p>
            <a:pPr algn="ctr"/>
            <a:r>
              <a:rPr lang="en-US" sz="1600" dirty="0">
                <a:solidFill>
                  <a:schemeClr val="accent1"/>
                </a:solidFill>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algn="ctr"/>
            <a:r>
              <a:rPr lang="en-US" sz="2500" b="1" dirty="0">
                <a:solidFill>
                  <a:schemeClr val="accent1"/>
                </a:solidFill>
              </a:rPr>
              <a:t>$651 Million</a:t>
            </a:r>
          </a:p>
          <a:p>
            <a:pPr algn="ctr"/>
            <a:r>
              <a:rPr lang="en-US" sz="1600" dirty="0">
                <a:solidFill>
                  <a:schemeClr val="accent1"/>
                </a:solidFill>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algn="ctr"/>
            <a:r>
              <a:rPr lang="en-US" sz="2500" b="1" dirty="0">
                <a:solidFill>
                  <a:schemeClr val="accent1"/>
                </a:solidFill>
              </a:rPr>
              <a:t>$1.0 Billion</a:t>
            </a:r>
          </a:p>
          <a:p>
            <a:pPr algn="ctr"/>
            <a:r>
              <a:rPr lang="en-US" sz="1600" dirty="0">
                <a:solidFill>
                  <a:schemeClr val="accent1"/>
                </a:solidFill>
              </a:rPr>
              <a:t>VALUE ADDED</a:t>
            </a:r>
          </a:p>
        </p:txBody>
      </p:sp>
    </p:spTree>
    <p:extLst>
      <p:ext uri="{BB962C8B-B14F-4D97-AF65-F5344CB8AC3E}">
        <p14:creationId xmlns:p14="http://schemas.microsoft.com/office/powerpoint/2010/main" val="618153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$336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algn="ctr"/>
            <a:r>
              <a:rPr lang="en-US" sz="3200" b="1" dirty="0">
                <a:solidFill>
                  <a:schemeClr val="accent1"/>
                </a:solidFill>
                <a:latin typeface="Arial" panose="020B0604020202020204" pitchFamily="34" charset="0"/>
                <a:cs typeface="Arial" panose="020B0604020202020204" pitchFamily="34" charset="0"/>
              </a:rPr>
              <a:t>2,009,088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009576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278,815</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Tampa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Tampa Executive Airport’s Total Economic Impact</vt:lpstr>
      <vt:lpstr>On-Airport Impacts</vt:lpstr>
      <vt:lpstr>Visitor Spending Impacts (Off-Airport)</vt:lpstr>
      <vt:lpstr>Airport Economic Impact Results</vt:lpstr>
      <vt:lpstr>TOTAL Tampa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2022-12-07T21:13:15Z</dcterms:modified>
</cp:coreProperties>
</file>