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4A3536-F45C-42CF-92F7-6F52AE8A0C77}" v="1" dt="2022-12-07T20:51:47.9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FB5F4FC8-155C-43DC-AF48-D3C955707A38}"/>
    <pc:docChg chg="modSld">
      <pc:chgData name="Gibson, Thomas" userId="4b42d18a-f5dd-45ad-b5f3-020bdeec964b" providerId="ADAL" clId="{FB5F4FC8-155C-43DC-AF48-D3C955707A38}" dt="2022-11-16T19:18:13.367" v="6"/>
      <pc:docMkLst>
        <pc:docMk/>
      </pc:docMkLst>
      <pc:sldChg chg="modSp mod">
        <pc:chgData name="Gibson, Thomas" userId="4b42d18a-f5dd-45ad-b5f3-020bdeec964b" providerId="ADAL" clId="{FB5F4FC8-155C-43DC-AF48-D3C955707A38}" dt="2022-11-16T19:14:47.322" v="1" actId="20577"/>
        <pc:sldMkLst>
          <pc:docMk/>
          <pc:sldMk cId="1711352330" sldId="256"/>
        </pc:sldMkLst>
        <pc:spChg chg="mod">
          <ac:chgData name="Gibson, Thomas" userId="4b42d18a-f5dd-45ad-b5f3-020bdeec964b" providerId="ADAL" clId="{FB5F4FC8-155C-43DC-AF48-D3C955707A38}" dt="2022-11-16T19:14:47.322" v="1" actId="20577"/>
          <ac:spMkLst>
            <pc:docMk/>
            <pc:sldMk cId="1711352330" sldId="256"/>
            <ac:spMk id="3" creationId="{931932A1-7454-4B78-B394-3713697727FA}"/>
          </ac:spMkLst>
        </pc:spChg>
      </pc:sldChg>
      <pc:sldChg chg="modNotesTx">
        <pc:chgData name="Gibson, Thomas" userId="4b42d18a-f5dd-45ad-b5f3-020bdeec964b" providerId="ADAL" clId="{FB5F4FC8-155C-43DC-AF48-D3C955707A38}" dt="2022-11-16T19:16:47.530" v="5" actId="20577"/>
        <pc:sldMkLst>
          <pc:docMk/>
          <pc:sldMk cId="3380238284" sldId="273"/>
        </pc:sldMkLst>
      </pc:sldChg>
      <pc:sldChg chg="modSp mod">
        <pc:chgData name="Gibson, Thomas" userId="4b42d18a-f5dd-45ad-b5f3-020bdeec964b" providerId="ADAL" clId="{FB5F4FC8-155C-43DC-AF48-D3C955707A38}" dt="2022-11-16T19:16:31.883" v="3" actId="20577"/>
        <pc:sldMkLst>
          <pc:docMk/>
          <pc:sldMk cId="65851916" sldId="278"/>
        </pc:sldMkLst>
        <pc:spChg chg="mod">
          <ac:chgData name="Gibson, Thomas" userId="4b42d18a-f5dd-45ad-b5f3-020bdeec964b" providerId="ADAL" clId="{FB5F4FC8-155C-43DC-AF48-D3C955707A38}" dt="2022-11-16T19:16:31.883" v="3" actId="20577"/>
          <ac:spMkLst>
            <pc:docMk/>
            <pc:sldMk cId="65851916" sldId="278"/>
            <ac:spMk id="4" creationId="{46BE5F69-E9BC-41C7-BF6B-EB4B224032B2}"/>
          </ac:spMkLst>
        </pc:spChg>
      </pc:sldChg>
      <pc:sldChg chg="modNotesTx">
        <pc:chgData name="Gibson, Thomas" userId="4b42d18a-f5dd-45ad-b5f3-020bdeec964b" providerId="ADAL" clId="{FB5F4FC8-155C-43DC-AF48-D3C955707A38}" dt="2022-11-16T19:18:13.367" v="6"/>
        <pc:sldMkLst>
          <pc:docMk/>
          <pc:sldMk cId="2660210837" sldId="311"/>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8CAD7D98-458E-47FC-9BDF-B26DEC1D83CD}"/>
    <pc:docChg chg="addSld delSld modSld">
      <pc:chgData name="Cicone, Laura" userId="d60addc7-6562-4f44-a0de-68d71e52773b" providerId="ADAL" clId="{8CAD7D98-458E-47FC-9BDF-B26DEC1D83CD}" dt="2022-11-15T14:25:27.064" v="10" actId="47"/>
      <pc:docMkLst>
        <pc:docMk/>
      </pc:docMkLst>
      <pc:sldChg chg="del">
        <pc:chgData name="Cicone, Laura" userId="d60addc7-6562-4f44-a0de-68d71e52773b" providerId="ADAL" clId="{8CAD7D98-458E-47FC-9BDF-B26DEC1D83CD}" dt="2022-10-25T15:36:55.367" v="1" actId="47"/>
        <pc:sldMkLst>
          <pc:docMk/>
          <pc:sldMk cId="4081035233" sldId="259"/>
        </pc:sldMkLst>
      </pc:sldChg>
      <pc:sldChg chg="del">
        <pc:chgData name="Cicone, Laura" userId="d60addc7-6562-4f44-a0de-68d71e52773b" providerId="ADAL" clId="{8CAD7D98-458E-47FC-9BDF-B26DEC1D83CD}" dt="2022-11-15T14:25:27.064" v="10" actId="47"/>
        <pc:sldMkLst>
          <pc:docMk/>
          <pc:sldMk cId="3476258832" sldId="266"/>
        </pc:sldMkLst>
      </pc:sldChg>
      <pc:sldChg chg="modNotesTx">
        <pc:chgData name="Cicone, Laura" userId="d60addc7-6562-4f44-a0de-68d71e52773b" providerId="ADAL" clId="{8CAD7D98-458E-47FC-9BDF-B26DEC1D83CD}" dt="2022-11-15T14:24:57.215" v="8"/>
        <pc:sldMkLst>
          <pc:docMk/>
          <pc:sldMk cId="3380238284" sldId="273"/>
        </pc:sldMkLst>
      </pc:sldChg>
      <pc:sldChg chg="del">
        <pc:chgData name="Cicone, Laura" userId="d60addc7-6562-4f44-a0de-68d71e52773b" providerId="ADAL" clId="{8CAD7D98-458E-47FC-9BDF-B26DEC1D83CD}" dt="2022-11-15T14:25:27.064" v="10" actId="47"/>
        <pc:sldMkLst>
          <pc:docMk/>
          <pc:sldMk cId="1102559366" sldId="274"/>
        </pc:sldMkLst>
      </pc:sldChg>
      <pc:sldChg chg="del">
        <pc:chgData name="Cicone, Laura" userId="d60addc7-6562-4f44-a0de-68d71e52773b" providerId="ADAL" clId="{8CAD7D98-458E-47FC-9BDF-B26DEC1D83CD}" dt="2022-11-15T14:24:25.218" v="4" actId="47"/>
        <pc:sldMkLst>
          <pc:docMk/>
          <pc:sldMk cId="3393598430" sldId="286"/>
        </pc:sldMkLst>
      </pc:sldChg>
      <pc:sldChg chg="del">
        <pc:chgData name="Cicone, Laura" userId="d60addc7-6562-4f44-a0de-68d71e52773b" providerId="ADAL" clId="{8CAD7D98-458E-47FC-9BDF-B26DEC1D83CD}" dt="2022-11-15T14:25:27.064" v="10" actId="47"/>
        <pc:sldMkLst>
          <pc:docMk/>
          <pc:sldMk cId="232077404" sldId="288"/>
        </pc:sldMkLst>
      </pc:sldChg>
      <pc:sldChg chg="del">
        <pc:chgData name="Cicone, Laura" userId="d60addc7-6562-4f44-a0de-68d71e52773b" providerId="ADAL" clId="{8CAD7D98-458E-47FC-9BDF-B26DEC1D83CD}" dt="2022-11-15T14:25:27.064" v="10" actId="47"/>
        <pc:sldMkLst>
          <pc:docMk/>
          <pc:sldMk cId="536406714" sldId="289"/>
        </pc:sldMkLst>
      </pc:sldChg>
      <pc:sldChg chg="del">
        <pc:chgData name="Cicone, Laura" userId="d60addc7-6562-4f44-a0de-68d71e52773b" providerId="ADAL" clId="{8CAD7D98-458E-47FC-9BDF-B26DEC1D83CD}" dt="2022-11-15T14:25:06.845" v="9" actId="47"/>
        <pc:sldMkLst>
          <pc:docMk/>
          <pc:sldMk cId="291782386" sldId="301"/>
        </pc:sldMkLst>
      </pc:sldChg>
      <pc:sldChg chg="del">
        <pc:chgData name="Cicone, Laura" userId="d60addc7-6562-4f44-a0de-68d71e52773b" providerId="ADAL" clId="{8CAD7D98-458E-47FC-9BDF-B26DEC1D83CD}" dt="2022-11-15T14:24:09.610" v="3" actId="47"/>
        <pc:sldMkLst>
          <pc:docMk/>
          <pc:sldMk cId="1875973025" sldId="304"/>
        </pc:sldMkLst>
      </pc:sldChg>
      <pc:sldChg chg="add">
        <pc:chgData name="Cicone, Laura" userId="d60addc7-6562-4f44-a0de-68d71e52773b" providerId="ADAL" clId="{8CAD7D98-458E-47FC-9BDF-B26DEC1D83CD}" dt="2022-10-25T15:36:47.990" v="0"/>
        <pc:sldMkLst>
          <pc:docMk/>
          <pc:sldMk cId="1247357660" sldId="306"/>
        </pc:sldMkLst>
      </pc:sldChg>
      <pc:sldChg chg="add">
        <pc:chgData name="Cicone, Laura" userId="d60addc7-6562-4f44-a0de-68d71e52773b" providerId="ADAL" clId="{8CAD7D98-458E-47FC-9BDF-B26DEC1D83CD}" dt="2022-11-15T14:24:05.434" v="2"/>
        <pc:sldMkLst>
          <pc:docMk/>
          <pc:sldMk cId="415464466" sldId="307"/>
        </pc:sldMkLst>
      </pc:sldChg>
      <pc:sldChg chg="modNotesTx">
        <pc:chgData name="Cicone, Laura" userId="d60addc7-6562-4f44-a0de-68d71e52773b" providerId="ADAL" clId="{8CAD7D98-458E-47FC-9BDF-B26DEC1D83CD}" dt="2022-11-15T14:24:33.877" v="6" actId="20577"/>
        <pc:sldMkLst>
          <pc:docMk/>
          <pc:sldMk cId="3798726733" sldId="308"/>
        </pc:sldMkLst>
      </pc:sldChg>
    </pc:docChg>
  </pc:docChgLst>
  <pc:docChgLst>
    <pc:chgData name="Sheth, Rohan" userId="0b6da9f0-4e13-4f6a-80ee-55c9a7700dcb" providerId="ADAL" clId="{78FFF802-2931-4AFA-8504-7DE98DBCCC37}"/>
    <pc:docChg chg="custSel delSld modSld">
      <pc:chgData name="Sheth, Rohan" userId="0b6da9f0-4e13-4f6a-80ee-55c9a7700dcb" providerId="ADAL" clId="{78FFF802-2931-4AFA-8504-7DE98DBCCC37}" dt="2022-11-07T15:31:28.435" v="269"/>
      <pc:docMkLst>
        <pc:docMk/>
      </pc:docMkLst>
      <pc:sldChg chg="modSp mod modNotesTx">
        <pc:chgData name="Sheth, Rohan" userId="0b6da9f0-4e13-4f6a-80ee-55c9a7700dcb" providerId="ADAL" clId="{78FFF802-2931-4AFA-8504-7DE98DBCCC37}" dt="2022-10-28T14:39:28.218" v="258" actId="20577"/>
        <pc:sldMkLst>
          <pc:docMk/>
          <pc:sldMk cId="1711352330" sldId="256"/>
        </pc:sldMkLst>
        <pc:spChg chg="mod">
          <ac:chgData name="Sheth, Rohan" userId="0b6da9f0-4e13-4f6a-80ee-55c9a7700dcb" providerId="ADAL" clId="{78FFF802-2931-4AFA-8504-7DE98DBCCC37}" dt="2022-10-18T20:11:50.125" v="2"/>
          <ac:spMkLst>
            <pc:docMk/>
            <pc:sldMk cId="1711352330" sldId="256"/>
            <ac:spMk id="3" creationId="{931932A1-7454-4B78-B394-3713697727FA}"/>
          </ac:spMkLst>
        </pc:spChg>
      </pc:sldChg>
      <pc:sldChg chg="modNotes modNotesTx">
        <pc:chgData name="Sheth, Rohan" userId="0b6da9f0-4e13-4f6a-80ee-55c9a7700dcb" providerId="ADAL" clId="{78FFF802-2931-4AFA-8504-7DE98DBCCC37}" dt="2022-10-18T20:12:29.976" v="15" actId="20577"/>
        <pc:sldMkLst>
          <pc:docMk/>
          <pc:sldMk cId="412258708" sldId="270"/>
        </pc:sldMkLst>
      </pc:sldChg>
      <pc:sldChg chg="addSp delSp modSp mod modAnim modNotes modNotesTx">
        <pc:chgData name="Sheth, Rohan" userId="0b6da9f0-4e13-4f6a-80ee-55c9a7700dcb" providerId="ADAL" clId="{78FFF802-2931-4AFA-8504-7DE98DBCCC37}" dt="2022-10-28T14:39:47.061" v="266" actId="20577"/>
        <pc:sldMkLst>
          <pc:docMk/>
          <pc:sldMk cId="3380238284" sldId="273"/>
        </pc:sldMkLst>
        <pc:spChg chg="add del mod">
          <ac:chgData name="Sheth, Rohan" userId="0b6da9f0-4e13-4f6a-80ee-55c9a7700dcb" providerId="ADAL" clId="{78FFF802-2931-4AFA-8504-7DE98DBCCC37}" dt="2022-10-28T14:39:34.453" v="260" actId="478"/>
          <ac:spMkLst>
            <pc:docMk/>
            <pc:sldMk cId="3380238284" sldId="273"/>
            <ac:spMk id="3" creationId="{4CF8D2BD-C48F-4FB4-B811-B4FE85D9892A}"/>
          </ac:spMkLst>
        </pc:spChg>
        <pc:spChg chg="del mod">
          <ac:chgData name="Sheth, Rohan" userId="0b6da9f0-4e13-4f6a-80ee-55c9a7700dcb" providerId="ADAL" clId="{78FFF802-2931-4AFA-8504-7DE98DBCCC37}" dt="2022-10-28T14:39:33.415" v="259" actId="478"/>
          <ac:spMkLst>
            <pc:docMk/>
            <pc:sldMk cId="3380238284" sldId="273"/>
            <ac:spMk id="4" creationId="{A3560EF0-DF41-40A6-889B-45B12E8526AE}"/>
          </ac:spMkLst>
        </pc:spChg>
        <pc:spChg chg="del">
          <ac:chgData name="Sheth, Rohan" userId="0b6da9f0-4e13-4f6a-80ee-55c9a7700dcb" providerId="ADAL" clId="{78FFF802-2931-4AFA-8504-7DE98DBCCC37}" dt="2022-10-28T14:39:35.463" v="261" actId="478"/>
          <ac:spMkLst>
            <pc:docMk/>
            <pc:sldMk cId="3380238284" sldId="273"/>
            <ac:spMk id="5" creationId="{586496FA-FBA1-4991-B52E-BEE6274D1B8E}"/>
          </ac:spMkLst>
        </pc:spChg>
        <pc:spChg chg="add del mod">
          <ac:chgData name="Sheth, Rohan" userId="0b6da9f0-4e13-4f6a-80ee-55c9a7700dcb" providerId="ADAL" clId="{78FFF802-2931-4AFA-8504-7DE98DBCCC37}" dt="2022-10-28T14:39:36.229" v="262" actId="478"/>
          <ac:spMkLst>
            <pc:docMk/>
            <pc:sldMk cId="3380238284" sldId="273"/>
            <ac:spMk id="7" creationId="{8736C583-9635-4B5A-ACB4-B5B8A746E771}"/>
          </ac:spMkLst>
        </pc:spChg>
        <pc:picChg chg="add mod">
          <ac:chgData name="Sheth, Rohan" userId="0b6da9f0-4e13-4f6a-80ee-55c9a7700dcb" providerId="ADAL" clId="{78FFF802-2931-4AFA-8504-7DE98DBCCC37}" dt="2022-10-28T14:39:43.421" v="264" actId="1076"/>
          <ac:picMkLst>
            <pc:docMk/>
            <pc:sldMk cId="3380238284" sldId="273"/>
            <ac:picMk id="8" creationId="{5A628859-1056-42F0-8C64-D4DDF2F4E611}"/>
          </ac:picMkLst>
        </pc:picChg>
      </pc:sldChg>
      <pc:sldChg chg="del">
        <pc:chgData name="Sheth, Rohan" userId="0b6da9f0-4e13-4f6a-80ee-55c9a7700dcb" providerId="ADAL" clId="{78FFF802-2931-4AFA-8504-7DE98DBCCC37}" dt="2022-10-18T20:27:43.837" v="231" actId="47"/>
        <pc:sldMkLst>
          <pc:docMk/>
          <pc:sldMk cId="3015444443" sldId="277"/>
        </pc:sldMkLst>
      </pc:sldChg>
      <pc:sldChg chg="modSp mod modNotes modNotesTx">
        <pc:chgData name="Sheth, Rohan" userId="0b6da9f0-4e13-4f6a-80ee-55c9a7700dcb" providerId="ADAL" clId="{78FFF802-2931-4AFA-8504-7DE98DBCCC37}" dt="2022-11-07T15:31:28.435" v="269"/>
        <pc:sldMkLst>
          <pc:docMk/>
          <pc:sldMk cId="65851916" sldId="278"/>
        </pc:sldMkLst>
        <pc:spChg chg="mod">
          <ac:chgData name="Sheth, Rohan" userId="0b6da9f0-4e13-4f6a-80ee-55c9a7700dcb" providerId="ADAL" clId="{78FFF802-2931-4AFA-8504-7DE98DBCCC37}" dt="2022-10-18T20:12:08.016" v="3"/>
          <ac:spMkLst>
            <pc:docMk/>
            <pc:sldMk cId="65851916" sldId="278"/>
            <ac:spMk id="4" creationId="{46BE5F69-E9BC-41C7-BF6B-EB4B224032B2}"/>
          </ac:spMkLst>
        </pc:spChg>
        <pc:spChg chg="mod">
          <ac:chgData name="Sheth, Rohan" userId="0b6da9f0-4e13-4f6a-80ee-55c9a7700dcb" providerId="ADAL" clId="{78FFF802-2931-4AFA-8504-7DE98DBCCC37}" dt="2022-10-18T20:12:47.352" v="34" actId="20577"/>
          <ac:spMkLst>
            <pc:docMk/>
            <pc:sldMk cId="65851916" sldId="278"/>
            <ac:spMk id="27" creationId="{1CF04D93-3E9C-4C93-BD11-1AB334ECA8EC}"/>
          </ac:spMkLst>
        </pc:spChg>
        <pc:spChg chg="mod">
          <ac:chgData name="Sheth, Rohan" userId="0b6da9f0-4e13-4f6a-80ee-55c9a7700dcb" providerId="ADAL" clId="{78FFF802-2931-4AFA-8504-7DE98DBCCC37}" dt="2022-10-18T20:12:53.112" v="41" actId="20577"/>
          <ac:spMkLst>
            <pc:docMk/>
            <pc:sldMk cId="65851916" sldId="278"/>
            <ac:spMk id="28" creationId="{4A74CDCB-94E0-4602-A364-BEBAB933C949}"/>
          </ac:spMkLst>
        </pc:spChg>
        <pc:spChg chg="mod">
          <ac:chgData name="Sheth, Rohan" userId="0b6da9f0-4e13-4f6a-80ee-55c9a7700dcb" providerId="ADAL" clId="{78FFF802-2931-4AFA-8504-7DE98DBCCC37}" dt="2022-10-18T20:12:58.179" v="48" actId="20577"/>
          <ac:spMkLst>
            <pc:docMk/>
            <pc:sldMk cId="65851916" sldId="278"/>
            <ac:spMk id="29" creationId="{C1505505-BB78-40E3-B8B6-4C8BE22EB53C}"/>
          </ac:spMkLst>
        </pc:spChg>
        <pc:spChg chg="mod">
          <ac:chgData name="Sheth, Rohan" userId="0b6da9f0-4e13-4f6a-80ee-55c9a7700dcb" providerId="ADAL" clId="{78FFF802-2931-4AFA-8504-7DE98DBCCC37}" dt="2022-10-18T20:12:38.298" v="23" actId="20577"/>
          <ac:spMkLst>
            <pc:docMk/>
            <pc:sldMk cId="65851916" sldId="278"/>
            <ac:spMk id="34" creationId="{37703234-D993-4C43-91A3-E55AA7BD1D32}"/>
          </ac:spMkLst>
        </pc:spChg>
        <pc:picChg chg="mod">
          <ac:chgData name="Sheth, Rohan" userId="0b6da9f0-4e13-4f6a-80ee-55c9a7700dcb" providerId="ADAL" clId="{78FFF802-2931-4AFA-8504-7DE98DBCCC37}" dt="2022-10-18T20:26:08.069" v="85" actId="14826"/>
          <ac:picMkLst>
            <pc:docMk/>
            <pc:sldMk cId="65851916" sldId="278"/>
            <ac:picMk id="23" creationId="{AE1DD9CA-8F8E-43F8-AB52-DC6B3C9FD08B}"/>
          </ac:picMkLst>
        </pc:picChg>
        <pc:picChg chg="mod">
          <ac:chgData name="Sheth, Rohan" userId="0b6da9f0-4e13-4f6a-80ee-55c9a7700dcb" providerId="ADAL" clId="{78FFF802-2931-4AFA-8504-7DE98DBCCC37}" dt="2022-10-18T20:24:50.258" v="84" actId="14826"/>
          <ac:picMkLst>
            <pc:docMk/>
            <pc:sldMk cId="65851916" sldId="278"/>
            <ac:picMk id="25" creationId="{7133D1E7-FA07-44D0-9EB0-EA49F78B8931}"/>
          </ac:picMkLst>
        </pc:picChg>
      </pc:sldChg>
      <pc:sldChg chg="modNotes">
        <pc:chgData name="Sheth, Rohan" userId="0b6da9f0-4e13-4f6a-80ee-55c9a7700dcb" providerId="ADAL" clId="{78FFF802-2931-4AFA-8504-7DE98DBCCC37}" dt="2022-10-18T20:12:08.016" v="3"/>
        <pc:sldMkLst>
          <pc:docMk/>
          <pc:sldMk cId="3393598430" sldId="286"/>
        </pc:sldMkLst>
      </pc:sldChg>
      <pc:sldChg chg="del">
        <pc:chgData name="Sheth, Rohan" userId="0b6da9f0-4e13-4f6a-80ee-55c9a7700dcb" providerId="ADAL" clId="{78FFF802-2931-4AFA-8504-7DE98DBCCC37}" dt="2022-10-18T20:27:44.061" v="232" actId="47"/>
        <pc:sldMkLst>
          <pc:docMk/>
          <pc:sldMk cId="848908219" sldId="295"/>
        </pc:sldMkLst>
      </pc:sldChg>
      <pc:sldChg chg="del">
        <pc:chgData name="Sheth, Rohan" userId="0b6da9f0-4e13-4f6a-80ee-55c9a7700dcb" providerId="ADAL" clId="{78FFF802-2931-4AFA-8504-7DE98DBCCC37}" dt="2022-10-18T20:27:44.197" v="233" actId="47"/>
        <pc:sldMkLst>
          <pc:docMk/>
          <pc:sldMk cId="2857163895" sldId="296"/>
        </pc:sldMkLst>
      </pc:sldChg>
      <pc:sldChg chg="del">
        <pc:chgData name="Sheth, Rohan" userId="0b6da9f0-4e13-4f6a-80ee-55c9a7700dcb" providerId="ADAL" clId="{78FFF802-2931-4AFA-8504-7DE98DBCCC37}" dt="2022-10-18T20:27:45.350" v="235" actId="47"/>
        <pc:sldMkLst>
          <pc:docMk/>
          <pc:sldMk cId="2730844521" sldId="297"/>
        </pc:sldMkLst>
      </pc:sldChg>
      <pc:sldChg chg="del">
        <pc:chgData name="Sheth, Rohan" userId="0b6da9f0-4e13-4f6a-80ee-55c9a7700dcb" providerId="ADAL" clId="{78FFF802-2931-4AFA-8504-7DE98DBCCC37}" dt="2022-10-18T20:27:44.358" v="234" actId="47"/>
        <pc:sldMkLst>
          <pc:docMk/>
          <pc:sldMk cId="1909763988" sldId="298"/>
        </pc:sldMkLst>
      </pc:sldChg>
      <pc:sldChg chg="del">
        <pc:chgData name="Sheth, Rohan" userId="0b6da9f0-4e13-4f6a-80ee-55c9a7700dcb" providerId="ADAL" clId="{78FFF802-2931-4AFA-8504-7DE98DBCCC37}" dt="2022-10-18T20:27:45.742" v="236" actId="47"/>
        <pc:sldMkLst>
          <pc:docMk/>
          <pc:sldMk cId="3656542971" sldId="299"/>
        </pc:sldMkLst>
      </pc:sldChg>
      <pc:sldChg chg="modSp">
        <pc:chgData name="Sheth, Rohan" userId="0b6da9f0-4e13-4f6a-80ee-55c9a7700dcb" providerId="ADAL" clId="{78FFF802-2931-4AFA-8504-7DE98DBCCC37}" dt="2022-10-18T20:29:08.562" v="247" actId="14826"/>
        <pc:sldMkLst>
          <pc:docMk/>
          <pc:sldMk cId="1174635175" sldId="300"/>
        </pc:sldMkLst>
        <pc:picChg chg="mod">
          <ac:chgData name="Sheth, Rohan" userId="0b6da9f0-4e13-4f6a-80ee-55c9a7700dcb" providerId="ADAL" clId="{78FFF802-2931-4AFA-8504-7DE98DBCCC37}" dt="2022-10-18T20:29:08.562" v="247" actId="14826"/>
          <ac:picMkLst>
            <pc:docMk/>
            <pc:sldMk cId="1174635175" sldId="300"/>
            <ac:picMk id="24" creationId="{A72CE4A4-CFF4-4A8A-9A57-E27365E5BBF2}"/>
          </ac:picMkLst>
        </pc:picChg>
      </pc:sldChg>
      <pc:sldChg chg="modSp">
        <pc:chgData name="Sheth, Rohan" userId="0b6da9f0-4e13-4f6a-80ee-55c9a7700dcb" providerId="ADAL" clId="{78FFF802-2931-4AFA-8504-7DE98DBCCC37}" dt="2022-10-18T20:12:08.016" v="3"/>
        <pc:sldMkLst>
          <pc:docMk/>
          <pc:sldMk cId="1002511331" sldId="302"/>
        </pc:sldMkLst>
        <pc:spChg chg="mod">
          <ac:chgData name="Sheth, Rohan" userId="0b6da9f0-4e13-4f6a-80ee-55c9a7700dcb" providerId="ADAL" clId="{78FFF802-2931-4AFA-8504-7DE98DBCCC37}" dt="2022-10-18T20:12:08.016" v="3"/>
          <ac:spMkLst>
            <pc:docMk/>
            <pc:sldMk cId="1002511331" sldId="302"/>
            <ac:spMk id="4" creationId="{46BE5F69-E9BC-41C7-BF6B-EB4B224032B2}"/>
          </ac:spMkLst>
        </pc:spChg>
      </pc:sldChg>
    </pc:docChg>
  </pc:docChgLst>
  <pc:docChgLst>
    <pc:chgData name="Sheth, Rohan" userId="0b6da9f0-4e13-4f6a-80ee-55c9a7700dcb" providerId="ADAL" clId="{354A3536-F45C-42CF-92F7-6F52AE8A0C77}"/>
    <pc:docChg chg="custSel modSld">
      <pc:chgData name="Sheth, Rohan" userId="0b6da9f0-4e13-4f6a-80ee-55c9a7700dcb" providerId="ADAL" clId="{354A3536-F45C-42CF-92F7-6F52AE8A0C77}" dt="2022-12-07T20:51:47.970" v="1"/>
      <pc:docMkLst>
        <pc:docMk/>
      </pc:docMkLst>
      <pc:sldChg chg="addSp delSp modSp mod">
        <pc:chgData name="Sheth, Rohan" userId="0b6da9f0-4e13-4f6a-80ee-55c9a7700dcb" providerId="ADAL" clId="{354A3536-F45C-42CF-92F7-6F52AE8A0C77}" dt="2022-12-07T20:51:47.970" v="1"/>
        <pc:sldMkLst>
          <pc:docMk/>
          <pc:sldMk cId="1247357660" sldId="306"/>
        </pc:sldMkLst>
        <pc:picChg chg="del">
          <ac:chgData name="Sheth, Rohan" userId="0b6da9f0-4e13-4f6a-80ee-55c9a7700dcb" providerId="ADAL" clId="{354A3536-F45C-42CF-92F7-6F52AE8A0C77}" dt="2022-12-07T20:51:47.642" v="0" actId="478"/>
          <ac:picMkLst>
            <pc:docMk/>
            <pc:sldMk cId="1247357660" sldId="306"/>
            <ac:picMk id="3" creationId="{D82025A8-C9E6-4796-9C09-8C2D1EE75679}"/>
          </ac:picMkLst>
        </pc:picChg>
        <pc:picChg chg="add mod">
          <ac:chgData name="Sheth, Rohan" userId="0b6da9f0-4e13-4f6a-80ee-55c9a7700dcb" providerId="ADAL" clId="{354A3536-F45C-42CF-92F7-6F52AE8A0C77}" dt="2022-12-07T20:51:47.970" v="1"/>
          <ac:picMkLst>
            <pc:docMk/>
            <pc:sldMk cId="1247357660" sldId="306"/>
            <ac:picMk id="11" creationId="{2B9D3409-7EEF-4696-B5DD-B69C92F83DB5}"/>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Merry, Meg" userId="52abaa17-2ab0-4519-8e41-45b524f6a3b3" providerId="ADAL" clId="{DC02AE8B-20B9-4C40-9EBE-BB328F10804F}"/>
    <pc:docChg chg="undo custSel modSld">
      <pc:chgData name="Merry, Meg" userId="52abaa17-2ab0-4519-8e41-45b524f6a3b3" providerId="ADAL" clId="{DC02AE8B-20B9-4C40-9EBE-BB328F10804F}" dt="2022-11-08T20:23:21.169" v="20" actId="255"/>
      <pc:docMkLst>
        <pc:docMk/>
      </pc:docMkLst>
      <pc:sldChg chg="modSp mod">
        <pc:chgData name="Merry, Meg" userId="52abaa17-2ab0-4519-8e41-45b524f6a3b3" providerId="ADAL" clId="{DC02AE8B-20B9-4C40-9EBE-BB328F10804F}" dt="2022-11-08T20:23:16.316" v="19" actId="255"/>
        <pc:sldMkLst>
          <pc:docMk/>
          <pc:sldMk cId="1102559366" sldId="274"/>
        </pc:sldMkLst>
        <pc:spChg chg="mod">
          <ac:chgData name="Merry, Meg" userId="52abaa17-2ab0-4519-8e41-45b524f6a3b3" providerId="ADAL" clId="{DC02AE8B-20B9-4C40-9EBE-BB328F10804F}" dt="2022-11-08T20:23:16.316" v="19" actId="255"/>
          <ac:spMkLst>
            <pc:docMk/>
            <pc:sldMk cId="1102559366" sldId="274"/>
            <ac:spMk id="44" creationId="{E46410AA-9335-4C3E-AEEE-43614C70E64D}"/>
          </ac:spMkLst>
        </pc:spChg>
      </pc:sldChg>
      <pc:sldChg chg="modSp mod">
        <pc:chgData name="Merry, Meg" userId="52abaa17-2ab0-4519-8e41-45b524f6a3b3" providerId="ADAL" clId="{DC02AE8B-20B9-4C40-9EBE-BB328F10804F}" dt="2022-11-08T20:23:06.161" v="18" actId="1035"/>
        <pc:sldMkLst>
          <pc:docMk/>
          <pc:sldMk cId="65851916" sldId="278"/>
        </pc:sldMkLst>
        <pc:spChg chg="mod">
          <ac:chgData name="Merry, Meg" userId="52abaa17-2ab0-4519-8e41-45b524f6a3b3" providerId="ADAL" clId="{DC02AE8B-20B9-4C40-9EBE-BB328F10804F}" dt="2022-11-08T20:23:06.161" v="18" actId="1035"/>
          <ac:spMkLst>
            <pc:docMk/>
            <pc:sldMk cId="65851916" sldId="278"/>
            <ac:spMk id="4" creationId="{46BE5F69-E9BC-41C7-BF6B-EB4B224032B2}"/>
          </ac:spMkLst>
        </pc:spChg>
      </pc:sldChg>
      <pc:sldChg chg="modSp mod">
        <pc:chgData name="Merry, Meg" userId="52abaa17-2ab0-4519-8e41-45b524f6a3b3" providerId="ADAL" clId="{DC02AE8B-20B9-4C40-9EBE-BB328F10804F}" dt="2022-11-08T20:23:21.169" v="20" actId="255"/>
        <pc:sldMkLst>
          <pc:docMk/>
          <pc:sldMk cId="1174635175" sldId="300"/>
        </pc:sldMkLst>
        <pc:spChg chg="mod">
          <ac:chgData name="Merry, Meg" userId="52abaa17-2ab0-4519-8e41-45b524f6a3b3" providerId="ADAL" clId="{DC02AE8B-20B9-4C40-9EBE-BB328F10804F}" dt="2022-11-08T20:23:21.169" v="20" actId="255"/>
          <ac:spMkLst>
            <pc:docMk/>
            <pc:sldMk cId="1174635175" sldId="300"/>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6</a:t>
            </a:fld>
            <a:endParaRPr lang="en-US"/>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Brooksville-Tampa Bay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Brooksville-Tampa Bay Regional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Brooksville-Tampa Bay Regional Airport created 6,091 jobs earning $327 million in payroll, contributed $598 million in value added, and generated a total economic impact (output) of $1.3 billion.</a:t>
            </a:r>
          </a:p>
          <a:p>
            <a:endParaRPr lang="en-US" dirty="0"/>
          </a:p>
          <a:p>
            <a:r>
              <a:rPr lang="en-US" dirty="0"/>
              <a:t>This includes direct impacts of 2,607 jobs earning $142 million in payroll, contributing $264 million in value added, and generating a total economic impact (output) of $672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3,484 jobs earning $185 million in payroll, contributing $334 million in value added, and generating a total economic impact (output) of $627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Brooksville – Tampa Bay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Brooksville – Tampa Bay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B9D3409-7EEF-4696-B5DD-B69C92F83DB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247357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1546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798726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Brooksville-Tampa Bay Regional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1647"/>
            <a:ext cx="10515600" cy="1325563"/>
          </a:xfrm>
        </p:spPr>
        <p:txBody>
          <a:bodyPr/>
          <a:lstStyle/>
          <a:p>
            <a:r>
              <a:rPr lang="en-US" dirty="0"/>
              <a:t>TOTAL Brooksville – Tampa Bay</a:t>
            </a:r>
            <a:br>
              <a:rPr lang="en-US" dirty="0"/>
            </a:br>
            <a:r>
              <a:rPr lang="en-US" dirty="0"/>
              <a:t>Regional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$327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$598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6,091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KV">
            <a:hlinkClick r:id="" action="ppaction://media"/>
            <a:extLst>
              <a:ext uri="{FF2B5EF4-FFF2-40B4-BE49-F238E27FC236}">
                <a16:creationId xmlns:a16="http://schemas.microsoft.com/office/drawing/2014/main" id="{5A628859-1056-42F0-8C64-D4DDF2F4E61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1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386231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02745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6602108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040430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502673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2213" r="221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Brooksville – Tampa Bay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Brooksville-Tampa Bay Regional Airport’s Total Economic Impact</vt:lpstr>
      <vt:lpstr>On-Airport Impacts</vt:lpstr>
      <vt:lpstr>Visitor Spending Impacts (Off-Airport)</vt:lpstr>
      <vt:lpstr>Airport Economic Impact Results</vt:lpstr>
      <vt:lpstr>TOTAL Brooksville – Tampa Bay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2022-12-07T20:51:50Z</dcterms:modified>
</cp:coreProperties>
</file>