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A2685B-9DB2-4922-BD0C-9F03C3F31E3D}" v="1" dt="2022-12-07T21:08:00.7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56A2685B-9DB2-4922-BD0C-9F03C3F31E3D}"/>
    <pc:docChg chg="custSel modSld">
      <pc:chgData name="Sheth, Rohan" userId="0b6da9f0-4e13-4f6a-80ee-55c9a7700dcb" providerId="ADAL" clId="{56A2685B-9DB2-4922-BD0C-9F03C3F31E3D}" dt="2022-12-07T21:08:00.711" v="5"/>
      <pc:docMkLst>
        <pc:docMk/>
      </pc:docMkLst>
      <pc:sldChg chg="modNotesTx">
        <pc:chgData name="Sheth, Rohan" userId="0b6da9f0-4e13-4f6a-80ee-55c9a7700dcb" providerId="ADAL" clId="{56A2685B-9DB2-4922-BD0C-9F03C3F31E3D}" dt="2022-11-07T19:57:42.734" v="2"/>
        <pc:sldMkLst>
          <pc:docMk/>
          <pc:sldMk cId="65851916" sldId="278"/>
        </pc:sldMkLst>
      </pc:sldChg>
      <pc:sldChg chg="addSp delSp modSp mod">
        <pc:chgData name="Sheth, Rohan" userId="0b6da9f0-4e13-4f6a-80ee-55c9a7700dcb" providerId="ADAL" clId="{56A2685B-9DB2-4922-BD0C-9F03C3F31E3D}" dt="2022-12-07T21:08:00.711" v="5"/>
        <pc:sldMkLst>
          <pc:docMk/>
          <pc:sldMk cId="3192482124" sldId="306"/>
        </pc:sldMkLst>
        <pc:picChg chg="del">
          <ac:chgData name="Sheth, Rohan" userId="0b6da9f0-4e13-4f6a-80ee-55c9a7700dcb" providerId="ADAL" clId="{56A2685B-9DB2-4922-BD0C-9F03C3F31E3D}" dt="2022-12-07T21:08:00.428" v="4" actId="478"/>
          <ac:picMkLst>
            <pc:docMk/>
            <pc:sldMk cId="3192482124" sldId="306"/>
            <ac:picMk id="3" creationId="{D82025A8-C9E6-4796-9C09-8C2D1EE75679}"/>
          </ac:picMkLst>
        </pc:picChg>
        <pc:picChg chg="add mod">
          <ac:chgData name="Sheth, Rohan" userId="0b6da9f0-4e13-4f6a-80ee-55c9a7700dcb" providerId="ADAL" clId="{56A2685B-9DB2-4922-BD0C-9F03C3F31E3D}" dt="2022-12-07T21:08:00.711" v="5"/>
          <ac:picMkLst>
            <pc:docMk/>
            <pc:sldMk cId="3192482124" sldId="306"/>
            <ac:picMk id="11" creationId="{4AD45B12-1D46-48D7-9FB8-65EAA3123062}"/>
          </ac:picMkLst>
        </pc:picChg>
      </pc:sldChg>
      <pc:sldChg chg="modNotesTx">
        <pc:chgData name="Sheth, Rohan" userId="0b6da9f0-4e13-4f6a-80ee-55c9a7700dcb" providerId="ADAL" clId="{56A2685B-9DB2-4922-BD0C-9F03C3F31E3D}" dt="2022-11-17T18:25:33.976" v="3"/>
        <pc:sldMkLst>
          <pc:docMk/>
          <pc:sldMk cId="3866188247" sldId="311"/>
        </pc:sldMkLst>
      </pc:sldChg>
    </pc:docChg>
  </pc:docChgLst>
  <pc:docChgLst>
    <pc:chgData name="Merry, Meg" userId="52abaa17-2ab0-4519-8e41-45b524f6a3b3" providerId="ADAL" clId="{20D1E16E-E81F-4E4E-ABC5-6D8B76920077}"/>
    <pc:docChg chg="modSld">
      <pc:chgData name="Merry, Meg" userId="52abaa17-2ab0-4519-8e41-45b524f6a3b3" providerId="ADAL" clId="{20D1E16E-E81F-4E4E-ABC5-6D8B76920077}" dt="2022-11-09T00:56:23.842" v="4" actId="255"/>
      <pc:docMkLst>
        <pc:docMk/>
      </pc:docMkLst>
      <pc:sldChg chg="modSp mod">
        <pc:chgData name="Merry, Meg" userId="52abaa17-2ab0-4519-8e41-45b524f6a3b3" providerId="ADAL" clId="{20D1E16E-E81F-4E4E-ABC5-6D8B76920077}" dt="2022-11-09T00:56:19.529" v="3" actId="255"/>
        <pc:sldMkLst>
          <pc:docMk/>
          <pc:sldMk cId="1102559366" sldId="274"/>
        </pc:sldMkLst>
        <pc:spChg chg="mod">
          <ac:chgData name="Merry, Meg" userId="52abaa17-2ab0-4519-8e41-45b524f6a3b3" providerId="ADAL" clId="{20D1E16E-E81F-4E4E-ABC5-6D8B76920077}" dt="2022-11-09T00:56:19.529" v="3" actId="255"/>
          <ac:spMkLst>
            <pc:docMk/>
            <pc:sldMk cId="1102559366" sldId="274"/>
            <ac:spMk id="44" creationId="{E46410AA-9335-4C3E-AEEE-43614C70E64D}"/>
          </ac:spMkLst>
        </pc:spChg>
      </pc:sldChg>
      <pc:sldChg chg="modSp mod">
        <pc:chgData name="Merry, Meg" userId="52abaa17-2ab0-4519-8e41-45b524f6a3b3" providerId="ADAL" clId="{20D1E16E-E81F-4E4E-ABC5-6D8B76920077}" dt="2022-11-09T00:56:12.954" v="2" actId="1036"/>
        <pc:sldMkLst>
          <pc:docMk/>
          <pc:sldMk cId="65851916" sldId="278"/>
        </pc:sldMkLst>
        <pc:spChg chg="mod">
          <ac:chgData name="Merry, Meg" userId="52abaa17-2ab0-4519-8e41-45b524f6a3b3" providerId="ADAL" clId="{20D1E16E-E81F-4E4E-ABC5-6D8B76920077}" dt="2022-11-09T00:56:12.954" v="2" actId="1036"/>
          <ac:spMkLst>
            <pc:docMk/>
            <pc:sldMk cId="65851916" sldId="278"/>
            <ac:spMk id="4" creationId="{46BE5F69-E9BC-41C7-BF6B-EB4B224032B2}"/>
          </ac:spMkLst>
        </pc:spChg>
      </pc:sldChg>
      <pc:sldChg chg="modSp mod">
        <pc:chgData name="Merry, Meg" userId="52abaa17-2ab0-4519-8e41-45b524f6a3b3" providerId="ADAL" clId="{20D1E16E-E81F-4E4E-ABC5-6D8B76920077}" dt="2022-11-09T00:56:23.842" v="4" actId="255"/>
        <pc:sldMkLst>
          <pc:docMk/>
          <pc:sldMk cId="1909763988" sldId="298"/>
        </pc:sldMkLst>
        <pc:spChg chg="mod">
          <ac:chgData name="Merry, Meg" userId="52abaa17-2ab0-4519-8e41-45b524f6a3b3" providerId="ADAL" clId="{20D1E16E-E81F-4E4E-ABC5-6D8B76920077}" dt="2022-11-09T00:56:23.842" v="4" actId="255"/>
          <ac:spMkLst>
            <pc:docMk/>
            <pc:sldMk cId="1909763988" sldId="298"/>
            <ac:spMk id="34" creationId="{49BEB672-5087-49D5-925B-410D7FCB2E0D}"/>
          </ac:spMkLst>
        </pc:spChg>
      </pc:sldChg>
    </pc:docChg>
  </pc:docChgLst>
  <pc:docChgLst>
    <pc:chgData name="Morby, Zach" userId="30320faa-25f1-4224-bab9-a848c46bfa25" providerId="ADAL" clId="{D735A0AC-675C-4E46-973E-701B3B7492F4}"/>
    <pc:docChg chg="custSel modSld">
      <pc:chgData name="Morby, Zach" userId="30320faa-25f1-4224-bab9-a848c46bfa25" providerId="ADAL" clId="{D735A0AC-675C-4E46-973E-701B3B7492F4}" dt="2022-10-28T14:11:32.207" v="7" actId="20577"/>
      <pc:docMkLst>
        <pc:docMk/>
      </pc:docMkLst>
      <pc:sldChg chg="modNotesTx">
        <pc:chgData name="Morby, Zach" userId="30320faa-25f1-4224-bab9-a848c46bfa25" providerId="ADAL" clId="{D735A0AC-675C-4E46-973E-701B3B7492F4}" dt="2022-10-28T14:11:00.104" v="0"/>
        <pc:sldMkLst>
          <pc:docMk/>
          <pc:sldMk cId="1711352330" sldId="256"/>
        </pc:sldMkLst>
      </pc:sldChg>
      <pc:sldChg chg="addSp delSp modSp mod modAnim modNotesTx">
        <pc:chgData name="Morby, Zach" userId="30320faa-25f1-4224-bab9-a848c46bfa25" providerId="ADAL" clId="{D735A0AC-675C-4E46-973E-701B3B7492F4}" dt="2022-10-28T14:11:32.207" v="7" actId="20577"/>
        <pc:sldMkLst>
          <pc:docMk/>
          <pc:sldMk cId="3380238284" sldId="273"/>
        </pc:sldMkLst>
        <pc:spChg chg="add del mod">
          <ac:chgData name="Morby, Zach" userId="30320faa-25f1-4224-bab9-a848c46bfa25" providerId="ADAL" clId="{D735A0AC-675C-4E46-973E-701B3B7492F4}" dt="2022-10-28T14:11:04.941" v="2" actId="478"/>
          <ac:spMkLst>
            <pc:docMk/>
            <pc:sldMk cId="3380238284" sldId="273"/>
            <ac:spMk id="3" creationId="{82D5FBFB-B5DD-4902-A3A0-5B7D8FF0D201}"/>
          </ac:spMkLst>
        </pc:spChg>
        <pc:spChg chg="del">
          <ac:chgData name="Morby, Zach" userId="30320faa-25f1-4224-bab9-a848c46bfa25" providerId="ADAL" clId="{D735A0AC-675C-4E46-973E-701B3B7492F4}" dt="2022-10-28T14:11:04.253" v="1" actId="478"/>
          <ac:spMkLst>
            <pc:docMk/>
            <pc:sldMk cId="3380238284" sldId="273"/>
            <ac:spMk id="4" creationId="{A3560EF0-DF41-40A6-889B-45B12E8526AE}"/>
          </ac:spMkLst>
        </pc:spChg>
        <pc:picChg chg="add mod">
          <ac:chgData name="Morby, Zach" userId="30320faa-25f1-4224-bab9-a848c46bfa25" providerId="ADAL" clId="{D735A0AC-675C-4E46-973E-701B3B7492F4}" dt="2022-10-28T14:11:23.267" v="6" actId="1076"/>
          <ac:picMkLst>
            <pc:docMk/>
            <pc:sldMk cId="3380238284" sldId="273"/>
            <ac:picMk id="6" creationId="{25D82D79-4940-4C1B-9E09-C0D45ED83CA6}"/>
          </ac:picMkLst>
        </pc:picChg>
      </pc:sldChg>
    </pc:docChg>
  </pc:docChgLst>
  <pc:docChgLst>
    <pc:chgData name="Cicone, Laura" userId="d60addc7-6562-4f44-a0de-68d71e52773b" providerId="ADAL" clId="{1425090C-C6FC-4C95-B71D-6973CBFE6F84}"/>
    <pc:docChg chg="custSel addSld delSld modSld">
      <pc:chgData name="Cicone, Laura" userId="d60addc7-6562-4f44-a0de-68d71e52773b" providerId="ADAL" clId="{1425090C-C6FC-4C95-B71D-6973CBFE6F84}" dt="2022-11-15T19:29:34.577" v="367" actId="47"/>
      <pc:docMkLst>
        <pc:docMk/>
      </pc:docMkLst>
      <pc:sldChg chg="modSp mod">
        <pc:chgData name="Cicone, Laura" userId="d60addc7-6562-4f44-a0de-68d71e52773b" providerId="ADAL" clId="{1425090C-C6FC-4C95-B71D-6973CBFE6F84}" dt="2022-10-19T17:18:01.654" v="0"/>
        <pc:sldMkLst>
          <pc:docMk/>
          <pc:sldMk cId="1711352330" sldId="256"/>
        </pc:sldMkLst>
        <pc:spChg chg="mod">
          <ac:chgData name="Cicone, Laura" userId="d60addc7-6562-4f44-a0de-68d71e52773b" providerId="ADAL" clId="{1425090C-C6FC-4C95-B71D-6973CBFE6F84}" dt="2022-10-19T17:18:01.654" v="0"/>
          <ac:spMkLst>
            <pc:docMk/>
            <pc:sldMk cId="1711352330" sldId="256"/>
            <ac:spMk id="3" creationId="{931932A1-7454-4B78-B394-3713697727FA}"/>
          </ac:spMkLst>
        </pc:spChg>
      </pc:sldChg>
      <pc:sldChg chg="del">
        <pc:chgData name="Cicone, Laura" userId="d60addc7-6562-4f44-a0de-68d71e52773b" providerId="ADAL" clId="{1425090C-C6FC-4C95-B71D-6973CBFE6F84}" dt="2022-10-25T16:16:51.508" v="356" actId="47"/>
        <pc:sldMkLst>
          <pc:docMk/>
          <pc:sldMk cId="4081035233" sldId="259"/>
        </pc:sldMkLst>
      </pc:sldChg>
      <pc:sldChg chg="del">
        <pc:chgData name="Cicone, Laura" userId="d60addc7-6562-4f44-a0de-68d71e52773b" providerId="ADAL" clId="{1425090C-C6FC-4C95-B71D-6973CBFE6F84}" dt="2022-11-15T19:29:34.577" v="367" actId="47"/>
        <pc:sldMkLst>
          <pc:docMk/>
          <pc:sldMk cId="3476258832" sldId="266"/>
        </pc:sldMkLst>
      </pc:sldChg>
      <pc:sldChg chg="modNotesTx">
        <pc:chgData name="Cicone, Laura" userId="d60addc7-6562-4f44-a0de-68d71e52773b" providerId="ADAL" clId="{1425090C-C6FC-4C95-B71D-6973CBFE6F84}" dt="2022-10-19T17:18:45.055" v="38" actId="20577"/>
        <pc:sldMkLst>
          <pc:docMk/>
          <pc:sldMk cId="412258708" sldId="270"/>
        </pc:sldMkLst>
      </pc:sldChg>
      <pc:sldChg chg="modSp mod modNotesTx">
        <pc:chgData name="Cicone, Laura" userId="d60addc7-6562-4f44-a0de-68d71e52773b" providerId="ADAL" clId="{1425090C-C6FC-4C95-B71D-6973CBFE6F84}" dt="2022-11-15T19:29:11.750" v="365" actId="20577"/>
        <pc:sldMkLst>
          <pc:docMk/>
          <pc:sldMk cId="3380238284" sldId="273"/>
        </pc:sldMkLst>
        <pc:spChg chg="mod">
          <ac:chgData name="Cicone, Laura" userId="d60addc7-6562-4f44-a0de-68d71e52773b" providerId="ADAL" clId="{1425090C-C6FC-4C95-B71D-6973CBFE6F84}" dt="2022-10-19T17:23:43.780" v="347" actId="1076"/>
          <ac:spMkLst>
            <pc:docMk/>
            <pc:sldMk cId="3380238284" sldId="273"/>
            <ac:spMk id="4" creationId="{A3560EF0-DF41-40A6-889B-45B12E8526AE}"/>
          </ac:spMkLst>
        </pc:spChg>
      </pc:sldChg>
      <pc:sldChg chg="del">
        <pc:chgData name="Cicone, Laura" userId="d60addc7-6562-4f44-a0de-68d71e52773b" providerId="ADAL" clId="{1425090C-C6FC-4C95-B71D-6973CBFE6F84}" dt="2022-11-15T19:29:34.577" v="367" actId="47"/>
        <pc:sldMkLst>
          <pc:docMk/>
          <pc:sldMk cId="1102559366" sldId="274"/>
        </pc:sldMkLst>
      </pc:sldChg>
      <pc:sldChg chg="del">
        <pc:chgData name="Cicone, Laura" userId="d60addc7-6562-4f44-a0de-68d71e52773b" providerId="ADAL" clId="{1425090C-C6FC-4C95-B71D-6973CBFE6F84}" dt="2022-10-19T17:23:55.402" v="352" actId="2696"/>
        <pc:sldMkLst>
          <pc:docMk/>
          <pc:sldMk cId="3015444443" sldId="277"/>
        </pc:sldMkLst>
      </pc:sldChg>
      <pc:sldChg chg="addSp delSp modSp mod modNotesTx">
        <pc:chgData name="Cicone, Laura" userId="d60addc7-6562-4f44-a0de-68d71e52773b" providerId="ADAL" clId="{1425090C-C6FC-4C95-B71D-6973CBFE6F84}" dt="2022-10-19T17:23:36.792" v="344" actId="20577"/>
        <pc:sldMkLst>
          <pc:docMk/>
          <pc:sldMk cId="65851916" sldId="278"/>
        </pc:sldMkLst>
        <pc:spChg chg="mod">
          <ac:chgData name="Cicone, Laura" userId="d60addc7-6562-4f44-a0de-68d71e52773b" providerId="ADAL" clId="{1425090C-C6FC-4C95-B71D-6973CBFE6F84}" dt="2022-10-19T17:19:13.967" v="54" actId="1036"/>
          <ac:spMkLst>
            <pc:docMk/>
            <pc:sldMk cId="65851916" sldId="278"/>
            <ac:spMk id="4" creationId="{46BE5F69-E9BC-41C7-BF6B-EB4B224032B2}"/>
          </ac:spMkLst>
        </pc:spChg>
        <pc:spChg chg="add mod">
          <ac:chgData name="Cicone, Laura" userId="d60addc7-6562-4f44-a0de-68d71e52773b" providerId="ADAL" clId="{1425090C-C6FC-4C95-B71D-6973CBFE6F84}" dt="2022-10-19T17:21:20.339" v="158" actId="1076"/>
          <ac:spMkLst>
            <pc:docMk/>
            <pc:sldMk cId="65851916" sldId="278"/>
            <ac:spMk id="24" creationId="{872B36F0-E1A3-40A2-B64F-DC291DBF0B6B}"/>
          </ac:spMkLst>
        </pc:spChg>
        <pc:spChg chg="add del mod">
          <ac:chgData name="Cicone, Laura" userId="d60addc7-6562-4f44-a0de-68d71e52773b" providerId="ADAL" clId="{1425090C-C6FC-4C95-B71D-6973CBFE6F84}" dt="2022-10-19T17:21:36.828" v="162"/>
          <ac:spMkLst>
            <pc:docMk/>
            <pc:sldMk cId="65851916" sldId="278"/>
            <ac:spMk id="26" creationId="{B5588A9A-C14A-4B0A-A039-27760FCAE6AE}"/>
          </ac:spMkLst>
        </pc:spChg>
        <pc:spChg chg="mod">
          <ac:chgData name="Cicone, Laura" userId="d60addc7-6562-4f44-a0de-68d71e52773b" providerId="ADAL" clId="{1425090C-C6FC-4C95-B71D-6973CBFE6F84}" dt="2022-10-19T17:22:04.557" v="174" actId="20577"/>
          <ac:spMkLst>
            <pc:docMk/>
            <pc:sldMk cId="65851916" sldId="278"/>
            <ac:spMk id="27" creationId="{1CF04D93-3E9C-4C93-BD11-1AB334ECA8EC}"/>
          </ac:spMkLst>
        </pc:spChg>
        <pc:spChg chg="mod">
          <ac:chgData name="Cicone, Laura" userId="d60addc7-6562-4f44-a0de-68d71e52773b" providerId="ADAL" clId="{1425090C-C6FC-4C95-B71D-6973CBFE6F84}" dt="2022-10-19T17:22:07.964" v="179" actId="20577"/>
          <ac:spMkLst>
            <pc:docMk/>
            <pc:sldMk cId="65851916" sldId="278"/>
            <ac:spMk id="28" creationId="{4A74CDCB-94E0-4602-A364-BEBAB933C949}"/>
          </ac:spMkLst>
        </pc:spChg>
        <pc:spChg chg="mod">
          <ac:chgData name="Cicone, Laura" userId="d60addc7-6562-4f44-a0de-68d71e52773b" providerId="ADAL" clId="{1425090C-C6FC-4C95-B71D-6973CBFE6F84}" dt="2022-10-19T17:22:10.867" v="184" actId="20577"/>
          <ac:spMkLst>
            <pc:docMk/>
            <pc:sldMk cId="65851916" sldId="278"/>
            <ac:spMk id="29" creationId="{C1505505-BB78-40E3-B8B6-4C8BE22EB53C}"/>
          </ac:spMkLst>
        </pc:spChg>
        <pc:spChg chg="mod">
          <ac:chgData name="Cicone, Laura" userId="d60addc7-6562-4f44-a0de-68d71e52773b" providerId="ADAL" clId="{1425090C-C6FC-4C95-B71D-6973CBFE6F84}" dt="2022-10-19T17:21:59.943" v="169" actId="20577"/>
          <ac:spMkLst>
            <pc:docMk/>
            <pc:sldMk cId="65851916" sldId="278"/>
            <ac:spMk id="34" creationId="{37703234-D993-4C43-91A3-E55AA7BD1D32}"/>
          </ac:spMkLst>
        </pc:spChg>
        <pc:spChg chg="add del mod">
          <ac:chgData name="Cicone, Laura" userId="d60addc7-6562-4f44-a0de-68d71e52773b" providerId="ADAL" clId="{1425090C-C6FC-4C95-B71D-6973CBFE6F84}" dt="2022-10-19T17:21:36.679" v="161"/>
          <ac:spMkLst>
            <pc:docMk/>
            <pc:sldMk cId="65851916" sldId="278"/>
            <ac:spMk id="40" creationId="{565B5997-47FD-4EB7-83EC-9025E3F8ED4B}"/>
          </ac:spMkLst>
        </pc:spChg>
        <pc:picChg chg="mod">
          <ac:chgData name="Cicone, Laura" userId="d60addc7-6562-4f44-a0de-68d71e52773b" providerId="ADAL" clId="{1425090C-C6FC-4C95-B71D-6973CBFE6F84}" dt="2022-10-19T17:19:51.157" v="55" actId="14826"/>
          <ac:picMkLst>
            <pc:docMk/>
            <pc:sldMk cId="65851916" sldId="278"/>
            <ac:picMk id="23" creationId="{AE1DD9CA-8F8E-43F8-AB52-DC6B3C9FD08B}"/>
          </ac:picMkLst>
        </pc:picChg>
        <pc:picChg chg="mod">
          <ac:chgData name="Cicone, Laura" userId="d60addc7-6562-4f44-a0de-68d71e52773b" providerId="ADAL" clId="{1425090C-C6FC-4C95-B71D-6973CBFE6F84}" dt="2022-10-19T17:20:24.826" v="57" actId="14826"/>
          <ac:picMkLst>
            <pc:docMk/>
            <pc:sldMk cId="65851916" sldId="278"/>
            <ac:picMk id="25" creationId="{7133D1E7-FA07-44D0-9EB0-EA49F78B8931}"/>
          </ac:picMkLst>
        </pc:picChg>
      </pc:sldChg>
      <pc:sldChg chg="del modNotesTx">
        <pc:chgData name="Cicone, Laura" userId="d60addc7-6562-4f44-a0de-68d71e52773b" providerId="ADAL" clId="{1425090C-C6FC-4C95-B71D-6973CBFE6F84}" dt="2022-11-15T19:28:39.107" v="358" actId="47"/>
        <pc:sldMkLst>
          <pc:docMk/>
          <pc:sldMk cId="3393598430" sldId="286"/>
        </pc:sldMkLst>
      </pc:sldChg>
      <pc:sldChg chg="del">
        <pc:chgData name="Cicone, Laura" userId="d60addc7-6562-4f44-a0de-68d71e52773b" providerId="ADAL" clId="{1425090C-C6FC-4C95-B71D-6973CBFE6F84}" dt="2022-11-15T19:29:34.577" v="367" actId="47"/>
        <pc:sldMkLst>
          <pc:docMk/>
          <pc:sldMk cId="232077404" sldId="288"/>
        </pc:sldMkLst>
      </pc:sldChg>
      <pc:sldChg chg="del">
        <pc:chgData name="Cicone, Laura" userId="d60addc7-6562-4f44-a0de-68d71e52773b" providerId="ADAL" clId="{1425090C-C6FC-4C95-B71D-6973CBFE6F84}" dt="2022-11-15T19:29:34.577" v="367" actId="47"/>
        <pc:sldMkLst>
          <pc:docMk/>
          <pc:sldMk cId="536406714" sldId="289"/>
        </pc:sldMkLst>
      </pc:sldChg>
      <pc:sldChg chg="del">
        <pc:chgData name="Cicone, Laura" userId="d60addc7-6562-4f44-a0de-68d71e52773b" providerId="ADAL" clId="{1425090C-C6FC-4C95-B71D-6973CBFE6F84}" dt="2022-10-19T17:23:55.402" v="352" actId="2696"/>
        <pc:sldMkLst>
          <pc:docMk/>
          <pc:sldMk cId="848908219" sldId="295"/>
        </pc:sldMkLst>
      </pc:sldChg>
      <pc:sldChg chg="del">
        <pc:chgData name="Cicone, Laura" userId="d60addc7-6562-4f44-a0de-68d71e52773b" providerId="ADAL" clId="{1425090C-C6FC-4C95-B71D-6973CBFE6F84}" dt="2022-10-19T17:23:55.402" v="352" actId="2696"/>
        <pc:sldMkLst>
          <pc:docMk/>
          <pc:sldMk cId="2857163895" sldId="296"/>
        </pc:sldMkLst>
      </pc:sldChg>
      <pc:sldChg chg="del">
        <pc:chgData name="Cicone, Laura" userId="d60addc7-6562-4f44-a0de-68d71e52773b" providerId="ADAL" clId="{1425090C-C6FC-4C95-B71D-6973CBFE6F84}" dt="2022-10-19T17:24:00.024" v="353" actId="2696"/>
        <pc:sldMkLst>
          <pc:docMk/>
          <pc:sldMk cId="2730844521" sldId="297"/>
        </pc:sldMkLst>
      </pc:sldChg>
      <pc:sldChg chg="modSp">
        <pc:chgData name="Cicone, Laura" userId="d60addc7-6562-4f44-a0de-68d71e52773b" providerId="ADAL" clId="{1425090C-C6FC-4C95-B71D-6973CBFE6F84}" dt="2022-10-19T17:24:11.556" v="354" actId="14826"/>
        <pc:sldMkLst>
          <pc:docMk/>
          <pc:sldMk cId="1909763988" sldId="298"/>
        </pc:sldMkLst>
        <pc:picChg chg="mod">
          <ac:chgData name="Cicone, Laura" userId="d60addc7-6562-4f44-a0de-68d71e52773b" providerId="ADAL" clId="{1425090C-C6FC-4C95-B71D-6973CBFE6F84}" dt="2022-10-19T17:24:11.556" v="354" actId="14826"/>
          <ac:picMkLst>
            <pc:docMk/>
            <pc:sldMk cId="1909763988" sldId="298"/>
            <ac:picMk id="24" creationId="{3BD51F35-8B81-454E-A67B-DA3B94172627}"/>
          </ac:picMkLst>
        </pc:picChg>
      </pc:sldChg>
      <pc:sldChg chg="del">
        <pc:chgData name="Cicone, Laura" userId="d60addc7-6562-4f44-a0de-68d71e52773b" providerId="ADAL" clId="{1425090C-C6FC-4C95-B71D-6973CBFE6F84}" dt="2022-10-19T17:24:00.024" v="353" actId="2696"/>
        <pc:sldMkLst>
          <pc:docMk/>
          <pc:sldMk cId="3656542971" sldId="299"/>
        </pc:sldMkLst>
      </pc:sldChg>
      <pc:sldChg chg="del">
        <pc:chgData name="Cicone, Laura" userId="d60addc7-6562-4f44-a0de-68d71e52773b" providerId="ADAL" clId="{1425090C-C6FC-4C95-B71D-6973CBFE6F84}" dt="2022-10-19T17:24:00.024" v="353" actId="2696"/>
        <pc:sldMkLst>
          <pc:docMk/>
          <pc:sldMk cId="1174635175" sldId="300"/>
        </pc:sldMkLst>
      </pc:sldChg>
      <pc:sldChg chg="del">
        <pc:chgData name="Cicone, Laura" userId="d60addc7-6562-4f44-a0de-68d71e52773b" providerId="ADAL" clId="{1425090C-C6FC-4C95-B71D-6973CBFE6F84}" dt="2022-11-15T19:29:20.728" v="366" actId="47"/>
        <pc:sldMkLst>
          <pc:docMk/>
          <pc:sldMk cId="291782386" sldId="301"/>
        </pc:sldMkLst>
      </pc:sldChg>
      <pc:sldChg chg="modSp mod">
        <pc:chgData name="Cicone, Laura" userId="d60addc7-6562-4f44-a0de-68d71e52773b" providerId="ADAL" clId="{1425090C-C6FC-4C95-B71D-6973CBFE6F84}" dt="2022-10-19T17:18:12.490" v="3"/>
        <pc:sldMkLst>
          <pc:docMk/>
          <pc:sldMk cId="1002511331" sldId="302"/>
        </pc:sldMkLst>
        <pc:spChg chg="mod">
          <ac:chgData name="Cicone, Laura" userId="d60addc7-6562-4f44-a0de-68d71e52773b" providerId="ADAL" clId="{1425090C-C6FC-4C95-B71D-6973CBFE6F84}" dt="2022-10-19T17:18:12.490" v="3"/>
          <ac:spMkLst>
            <pc:docMk/>
            <pc:sldMk cId="1002511331" sldId="302"/>
            <ac:spMk id="4" creationId="{46BE5F69-E9BC-41C7-BF6B-EB4B224032B2}"/>
          </ac:spMkLst>
        </pc:spChg>
      </pc:sldChg>
      <pc:sldChg chg="del">
        <pc:chgData name="Cicone, Laura" userId="d60addc7-6562-4f44-a0de-68d71e52773b" providerId="ADAL" clId="{1425090C-C6FC-4C95-B71D-6973CBFE6F84}" dt="2022-11-15T19:28:30.638" v="357" actId="47"/>
        <pc:sldMkLst>
          <pc:docMk/>
          <pc:sldMk cId="1875973025" sldId="304"/>
        </pc:sldMkLst>
      </pc:sldChg>
      <pc:sldChg chg="add">
        <pc:chgData name="Cicone, Laura" userId="d60addc7-6562-4f44-a0de-68d71e52773b" providerId="ADAL" clId="{1425090C-C6FC-4C95-B71D-6973CBFE6F84}" dt="2022-10-25T16:16:47.955" v="355"/>
        <pc:sldMkLst>
          <pc:docMk/>
          <pc:sldMk cId="3192482124" sldId="306"/>
        </pc:sldMkLst>
      </pc:sldChg>
      <pc:sldChg chg="modNotesTx">
        <pc:chgData name="Cicone, Laura" userId="d60addc7-6562-4f44-a0de-68d71e52773b" providerId="ADAL" clId="{1425090C-C6FC-4C95-B71D-6973CBFE6F84}" dt="2022-11-15T19:28:47.843" v="360" actId="20577"/>
        <pc:sldMkLst>
          <pc:docMk/>
          <pc:sldMk cId="1103324576"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Palm Beach County Glades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Palm Beach County Glades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Palm Beach County Glades Airport created 33 jobs earning $1.7 million in payroll, contributed $2.6 million in value added, and generated a total economic impact (output) of $5.7 million.</a:t>
            </a:r>
          </a:p>
          <a:p>
            <a:endParaRPr lang="en-US" dirty="0"/>
          </a:p>
          <a:p>
            <a:r>
              <a:rPr lang="en-US" dirty="0"/>
              <a:t>This includes direct impacts of 18 jobs earning $924 thousand in payroll, contributing $1.2 million in value added, and generating a total economic impact (output) of $3.1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15 jobs earning $812 thousand in payroll, contributing $1.4 million in value added, and generating a total economic impact (output) of $2.6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Palm Beach County Glades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Palm Beach County Glades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AD45B12-1D46-48D7-9FB8-65EAA312306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192482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333050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03324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Palm Beach County Glades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98" b="189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0747"/>
            <a:ext cx="10515600" cy="1325563"/>
          </a:xfrm>
        </p:spPr>
        <p:txBody>
          <a:bodyPr/>
          <a:lstStyle/>
          <a:p>
            <a:r>
              <a:rPr lang="en-US" dirty="0"/>
              <a:t>TOTAL Palm Beach County Glades</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62" r="2516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dirty="0">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872B36F0-E1A3-40A2-B64F-DC291DBF0B6B}"/>
              </a:ext>
            </a:extLst>
          </p:cNvPr>
          <p:cNvSpPr txBox="1"/>
          <p:nvPr/>
        </p:nvSpPr>
        <p:spPr>
          <a:xfrm>
            <a:off x="3915373" y="6503036"/>
            <a:ext cx="4341931"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Palm Beach County Department of Airports</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PHK">
            <a:hlinkClick r:id="" action="ppaction://media"/>
            <a:extLst>
              <a:ext uri="{FF2B5EF4-FFF2-40B4-BE49-F238E27FC236}">
                <a16:creationId xmlns:a16="http://schemas.microsoft.com/office/drawing/2014/main" id="{25D82D79-4940-4C1B-9E09-C0D45ED83CA6}"/>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6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618711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21365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866188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565962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656868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3019</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Palm Beach County Glades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Palm Beach County Glades Airport’s Total Economic Impact</vt:lpstr>
      <vt:lpstr>On-Airport Impacts</vt:lpstr>
      <vt:lpstr>Visitor Spending Impacts (Off-Airport)</vt:lpstr>
      <vt:lpstr>Airport Economic Impact Results</vt:lpstr>
      <vt:lpstr>TOTAL Palm Beach County Glades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2022-12-07T21:08:02Z</dcterms:modified>
</cp:coreProperties>
</file>