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9F4324-536C-4592-BFF3-E45850EEC25A}" v="1" dt="2022-12-07T20:54:22.8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266" autoAdjust="0"/>
  </p:normalViewPr>
  <p:slideViewPr>
    <p:cSldViewPr snapToGrid="0">
      <p:cViewPr varScale="1">
        <p:scale>
          <a:sx n="83" d="100"/>
          <a:sy n="83" d="100"/>
        </p:scale>
        <p:origin x="1557"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by, Zach" userId="30320faa-25f1-4224-bab9-a848c46bfa25" providerId="ADAL" clId="{1BF167DE-412A-4BE8-A5AF-07CA0B51A232}"/>
    <pc:docChg chg="custSel modSld">
      <pc:chgData name="Morby, Zach" userId="30320faa-25f1-4224-bab9-a848c46bfa25" providerId="ADAL" clId="{1BF167DE-412A-4BE8-A5AF-07CA0B51A232}" dt="2022-10-28T12:31:10.431" v="7" actId="1076"/>
      <pc:docMkLst>
        <pc:docMk/>
      </pc:docMkLst>
      <pc:sldChg chg="modNotesTx">
        <pc:chgData name="Morby, Zach" userId="30320faa-25f1-4224-bab9-a848c46bfa25" providerId="ADAL" clId="{1BF167DE-412A-4BE8-A5AF-07CA0B51A232}" dt="2022-10-28T12:30:30.082" v="0"/>
        <pc:sldMkLst>
          <pc:docMk/>
          <pc:sldMk cId="1711352330" sldId="256"/>
        </pc:sldMkLst>
      </pc:sldChg>
      <pc:sldChg chg="addSp delSp modSp mod modAnim modNotesTx">
        <pc:chgData name="Morby, Zach" userId="30320faa-25f1-4224-bab9-a848c46bfa25" providerId="ADAL" clId="{1BF167DE-412A-4BE8-A5AF-07CA0B51A232}" dt="2022-10-28T12:31:10.431" v="7" actId="1076"/>
        <pc:sldMkLst>
          <pc:docMk/>
          <pc:sldMk cId="3380238284" sldId="273"/>
        </pc:sldMkLst>
        <pc:spChg chg="add del mod">
          <ac:chgData name="Morby, Zach" userId="30320faa-25f1-4224-bab9-a848c46bfa25" providerId="ADAL" clId="{1BF167DE-412A-4BE8-A5AF-07CA0B51A232}" dt="2022-10-28T12:30:36.702" v="2" actId="478"/>
          <ac:spMkLst>
            <pc:docMk/>
            <pc:sldMk cId="3380238284" sldId="273"/>
            <ac:spMk id="3" creationId="{0CFE1054-D400-4AF1-B8BE-FD6EB4C2DE58}"/>
          </ac:spMkLst>
        </pc:spChg>
        <pc:spChg chg="del">
          <ac:chgData name="Morby, Zach" userId="30320faa-25f1-4224-bab9-a848c46bfa25" providerId="ADAL" clId="{1BF167DE-412A-4BE8-A5AF-07CA0B51A232}" dt="2022-10-28T12:30:36.016" v="1" actId="478"/>
          <ac:spMkLst>
            <pc:docMk/>
            <pc:sldMk cId="3380238284" sldId="273"/>
            <ac:spMk id="4" creationId="{A3560EF0-DF41-40A6-889B-45B12E8526AE}"/>
          </ac:spMkLst>
        </pc:spChg>
        <pc:picChg chg="add mod">
          <ac:chgData name="Morby, Zach" userId="30320faa-25f1-4224-bab9-a848c46bfa25" providerId="ADAL" clId="{1BF167DE-412A-4BE8-A5AF-07CA0B51A232}" dt="2022-10-28T12:31:10.431" v="7" actId="1076"/>
          <ac:picMkLst>
            <pc:docMk/>
            <pc:sldMk cId="3380238284" sldId="273"/>
            <ac:picMk id="6" creationId="{898D9B0D-A5AC-4146-84BB-175439F32A7A}"/>
          </ac:picMkLst>
        </pc:picChg>
      </pc:sldChg>
    </pc:docChg>
  </pc:docChgLst>
  <pc:docChgLst>
    <pc:chgData name="Cicone, Laura" userId="d60addc7-6562-4f44-a0de-68d71e52773b" providerId="ADAL" clId="{EC999400-FA30-4971-B655-A764182D4028}"/>
    <pc:docChg chg="addSld delSld modSld">
      <pc:chgData name="Cicone, Laura" userId="d60addc7-6562-4f44-a0de-68d71e52773b" providerId="ADAL" clId="{EC999400-FA30-4971-B655-A764182D4028}" dt="2022-10-25T15:45:06.280" v="24" actId="47"/>
      <pc:docMkLst>
        <pc:docMk/>
      </pc:docMkLst>
      <pc:sldChg chg="del">
        <pc:chgData name="Cicone, Laura" userId="d60addc7-6562-4f44-a0de-68d71e52773b" providerId="ADAL" clId="{EC999400-FA30-4971-B655-A764182D4028}" dt="2022-10-25T15:45:06.280" v="24" actId="47"/>
        <pc:sldMkLst>
          <pc:docMk/>
          <pc:sldMk cId="4081035233" sldId="259"/>
        </pc:sldMkLst>
      </pc:sldChg>
      <pc:sldChg chg="modSp mod">
        <pc:chgData name="Cicone, Laura" userId="d60addc7-6562-4f44-a0de-68d71e52773b" providerId="ADAL" clId="{EC999400-FA30-4971-B655-A764182D4028}" dt="2022-10-20T20:05:04.492" v="22" actId="1036"/>
        <pc:sldMkLst>
          <pc:docMk/>
          <pc:sldMk cId="3380238284" sldId="273"/>
        </pc:sldMkLst>
        <pc:spChg chg="mod">
          <ac:chgData name="Cicone, Laura" userId="d60addc7-6562-4f44-a0de-68d71e52773b" providerId="ADAL" clId="{EC999400-FA30-4971-B655-A764182D4028}" dt="2022-10-20T20:05:04.492" v="22" actId="1036"/>
          <ac:spMkLst>
            <pc:docMk/>
            <pc:sldMk cId="3380238284" sldId="273"/>
            <ac:spMk id="4" creationId="{A3560EF0-DF41-40A6-889B-45B12E8526AE}"/>
          </ac:spMkLst>
        </pc:spChg>
      </pc:sldChg>
      <pc:sldChg chg="modSp mod">
        <pc:chgData name="Cicone, Laura" userId="d60addc7-6562-4f44-a0de-68d71e52773b" providerId="ADAL" clId="{EC999400-FA30-4971-B655-A764182D4028}" dt="2022-10-20T20:04:14.028" v="12" actId="20577"/>
        <pc:sldMkLst>
          <pc:docMk/>
          <pc:sldMk cId="65851916" sldId="278"/>
        </pc:sldMkLst>
        <pc:spChg chg="mod">
          <ac:chgData name="Cicone, Laura" userId="d60addc7-6562-4f44-a0de-68d71e52773b" providerId="ADAL" clId="{EC999400-FA30-4971-B655-A764182D4028}" dt="2022-10-20T20:04:14.028" v="12" actId="20577"/>
          <ac:spMkLst>
            <pc:docMk/>
            <pc:sldMk cId="65851916" sldId="278"/>
            <ac:spMk id="4" creationId="{46BE5F69-E9BC-41C7-BF6B-EB4B224032B2}"/>
          </ac:spMkLst>
        </pc:spChg>
      </pc:sldChg>
      <pc:sldChg chg="add">
        <pc:chgData name="Cicone, Laura" userId="d60addc7-6562-4f44-a0de-68d71e52773b" providerId="ADAL" clId="{EC999400-FA30-4971-B655-A764182D4028}" dt="2022-10-25T15:45:03.487" v="23"/>
        <pc:sldMkLst>
          <pc:docMk/>
          <pc:sldMk cId="1936985838" sldId="306"/>
        </pc:sldMkLst>
      </pc:sldChg>
    </pc:docChg>
  </pc:docChgLst>
  <pc:docChgLst>
    <pc:chgData name="Gibson, Thomas" userId="4b42d18a-f5dd-45ad-b5f3-020bdeec964b" providerId="ADAL" clId="{FEDA1A52-67A2-45DD-A7F7-1499CC228D42}"/>
    <pc:docChg chg="modSld">
      <pc:chgData name="Gibson, Thomas" userId="4b42d18a-f5dd-45ad-b5f3-020bdeec964b" providerId="ADAL" clId="{FEDA1A52-67A2-45DD-A7F7-1499CC228D42}" dt="2022-11-17T17:35:53.829" v="0"/>
      <pc:docMkLst>
        <pc:docMk/>
      </pc:docMkLst>
      <pc:sldChg chg="modNotesTx">
        <pc:chgData name="Gibson, Thomas" userId="4b42d18a-f5dd-45ad-b5f3-020bdeec964b" providerId="ADAL" clId="{FEDA1A52-67A2-45DD-A7F7-1499CC228D42}" dt="2022-11-17T17:35:53.829" v="0"/>
        <pc:sldMkLst>
          <pc:docMk/>
          <pc:sldMk cId="2595077682" sldId="311"/>
        </pc:sldMkLst>
      </pc:sldChg>
    </pc:docChg>
  </pc:docChgLst>
  <pc:docChgLst>
    <pc:chgData name="Cicone, Laura" userId="d60addc7-6562-4f44-a0de-68d71e52773b" providerId="ADAL" clId="{04919AC7-74F5-4A76-9D59-5A1C73698D68}"/>
    <pc:docChg chg="delSld modSld">
      <pc:chgData name="Cicone, Laura" userId="d60addc7-6562-4f44-a0de-68d71e52773b" providerId="ADAL" clId="{04919AC7-74F5-4A76-9D59-5A1C73698D68}" dt="2022-11-15T14:54:39.621" v="8" actId="47"/>
      <pc:docMkLst>
        <pc:docMk/>
      </pc:docMkLst>
      <pc:sldChg chg="del">
        <pc:chgData name="Cicone, Laura" userId="d60addc7-6562-4f44-a0de-68d71e52773b" providerId="ADAL" clId="{04919AC7-74F5-4A76-9D59-5A1C73698D68}" dt="2022-11-15T14:54:39.621" v="8" actId="47"/>
        <pc:sldMkLst>
          <pc:docMk/>
          <pc:sldMk cId="3476258832" sldId="266"/>
        </pc:sldMkLst>
      </pc:sldChg>
      <pc:sldChg chg="modNotesTx">
        <pc:chgData name="Cicone, Laura" userId="d60addc7-6562-4f44-a0de-68d71e52773b" providerId="ADAL" clId="{04919AC7-74F5-4A76-9D59-5A1C73698D68}" dt="2022-11-15T14:54:14.224" v="6"/>
        <pc:sldMkLst>
          <pc:docMk/>
          <pc:sldMk cId="3380238284" sldId="273"/>
        </pc:sldMkLst>
      </pc:sldChg>
      <pc:sldChg chg="del">
        <pc:chgData name="Cicone, Laura" userId="d60addc7-6562-4f44-a0de-68d71e52773b" providerId="ADAL" clId="{04919AC7-74F5-4A76-9D59-5A1C73698D68}" dt="2022-11-15T14:54:39.621" v="8" actId="47"/>
        <pc:sldMkLst>
          <pc:docMk/>
          <pc:sldMk cId="1102559366" sldId="274"/>
        </pc:sldMkLst>
      </pc:sldChg>
      <pc:sldChg chg="del">
        <pc:chgData name="Cicone, Laura" userId="d60addc7-6562-4f44-a0de-68d71e52773b" providerId="ADAL" clId="{04919AC7-74F5-4A76-9D59-5A1C73698D68}" dt="2022-11-15T14:53:45.170" v="1" actId="47"/>
        <pc:sldMkLst>
          <pc:docMk/>
          <pc:sldMk cId="3393598430" sldId="286"/>
        </pc:sldMkLst>
      </pc:sldChg>
      <pc:sldChg chg="del">
        <pc:chgData name="Cicone, Laura" userId="d60addc7-6562-4f44-a0de-68d71e52773b" providerId="ADAL" clId="{04919AC7-74F5-4A76-9D59-5A1C73698D68}" dt="2022-11-15T14:54:39.621" v="8" actId="47"/>
        <pc:sldMkLst>
          <pc:docMk/>
          <pc:sldMk cId="232077404" sldId="288"/>
        </pc:sldMkLst>
      </pc:sldChg>
      <pc:sldChg chg="del">
        <pc:chgData name="Cicone, Laura" userId="d60addc7-6562-4f44-a0de-68d71e52773b" providerId="ADAL" clId="{04919AC7-74F5-4A76-9D59-5A1C73698D68}" dt="2022-11-15T14:54:39.621" v="8" actId="47"/>
        <pc:sldMkLst>
          <pc:docMk/>
          <pc:sldMk cId="536406714" sldId="289"/>
        </pc:sldMkLst>
      </pc:sldChg>
      <pc:sldChg chg="del">
        <pc:chgData name="Cicone, Laura" userId="d60addc7-6562-4f44-a0de-68d71e52773b" providerId="ADAL" clId="{04919AC7-74F5-4A76-9D59-5A1C73698D68}" dt="2022-11-15T14:54:24.692" v="7" actId="47"/>
        <pc:sldMkLst>
          <pc:docMk/>
          <pc:sldMk cId="291782386" sldId="301"/>
        </pc:sldMkLst>
      </pc:sldChg>
      <pc:sldChg chg="del">
        <pc:chgData name="Cicone, Laura" userId="d60addc7-6562-4f44-a0de-68d71e52773b" providerId="ADAL" clId="{04919AC7-74F5-4A76-9D59-5A1C73698D68}" dt="2022-11-15T14:53:36.705" v="0" actId="47"/>
        <pc:sldMkLst>
          <pc:docMk/>
          <pc:sldMk cId="1875973025" sldId="304"/>
        </pc:sldMkLst>
      </pc:sldChg>
      <pc:sldChg chg="modNotesTx">
        <pc:chgData name="Cicone, Laura" userId="d60addc7-6562-4f44-a0de-68d71e52773b" providerId="ADAL" clId="{04919AC7-74F5-4A76-9D59-5A1C73698D68}" dt="2022-11-15T14:53:54.130" v="3" actId="20577"/>
        <pc:sldMkLst>
          <pc:docMk/>
          <pc:sldMk cId="2010745416" sldId="308"/>
        </pc:sldMkLst>
      </pc:sldChg>
    </pc:docChg>
  </pc:docChgLst>
  <pc:docChgLst>
    <pc:chgData name="Filaroski, Taylor" userId="808e8b38-dcd7-4790-8255-e9ab0a59a131" providerId="ADAL" clId="{F88B9D36-3DFE-45EC-ACEA-108719F8870F}"/>
    <pc:docChg chg="modSld">
      <pc:chgData name="Filaroski, Taylor" userId="808e8b38-dcd7-4790-8255-e9ab0a59a131" providerId="ADAL" clId="{F88B9D36-3DFE-45EC-ACEA-108719F8870F}" dt="2022-11-02T15:24:37.134" v="2" actId="18131"/>
      <pc:docMkLst>
        <pc:docMk/>
      </pc:docMkLst>
      <pc:sldChg chg="modSp mod">
        <pc:chgData name="Filaroski, Taylor" userId="808e8b38-dcd7-4790-8255-e9ab0a59a131" providerId="ADAL" clId="{F88B9D36-3DFE-45EC-ACEA-108719F8870F}" dt="2022-11-02T15:24:37.134" v="2" actId="18131"/>
        <pc:sldMkLst>
          <pc:docMk/>
          <pc:sldMk cId="65851916" sldId="278"/>
        </pc:sldMkLst>
        <pc:picChg chg="mod modCrop">
          <ac:chgData name="Filaroski, Taylor" userId="808e8b38-dcd7-4790-8255-e9ab0a59a131" providerId="ADAL" clId="{F88B9D36-3DFE-45EC-ACEA-108719F8870F}" dt="2022-11-02T15:24:37.134" v="2" actId="18131"/>
          <ac:picMkLst>
            <pc:docMk/>
            <pc:sldMk cId="65851916" sldId="278"/>
            <ac:picMk id="23" creationId="{AE1DD9CA-8F8E-43F8-AB52-DC6B3C9FD08B}"/>
          </ac:picMkLst>
        </pc:picChg>
        <pc:picChg chg="mod">
          <ac:chgData name="Filaroski, Taylor" userId="808e8b38-dcd7-4790-8255-e9ab0a59a131" providerId="ADAL" clId="{F88B9D36-3DFE-45EC-ACEA-108719F8870F}" dt="2022-11-02T15:24:11.294" v="0" actId="14826"/>
          <ac:picMkLst>
            <pc:docMk/>
            <pc:sldMk cId="65851916" sldId="278"/>
            <ac:picMk id="25" creationId="{7133D1E7-FA07-44D0-9EB0-EA49F78B8931}"/>
          </ac:picMkLst>
        </pc:picChg>
      </pc:sldChg>
    </pc:docChg>
  </pc:docChgLst>
  <pc:docChgLst>
    <pc:chgData name="Sheth, Rohan" userId="0b6da9f0-4e13-4f6a-80ee-55c9a7700dcb" providerId="ADAL" clId="{F59F4324-536C-4592-BFF3-E45850EEC25A}"/>
    <pc:docChg chg="custSel modSld">
      <pc:chgData name="Sheth, Rohan" userId="0b6da9f0-4e13-4f6a-80ee-55c9a7700dcb" providerId="ADAL" clId="{F59F4324-536C-4592-BFF3-E45850EEC25A}" dt="2022-12-07T20:54:22.856" v="25"/>
      <pc:docMkLst>
        <pc:docMk/>
      </pc:docMkLst>
      <pc:sldChg chg="modNotesTx">
        <pc:chgData name="Sheth, Rohan" userId="0b6da9f0-4e13-4f6a-80ee-55c9a7700dcb" providerId="ADAL" clId="{F59F4324-536C-4592-BFF3-E45850EEC25A}" dt="2022-11-07T15:36:37.207" v="23" actId="20577"/>
        <pc:sldMkLst>
          <pc:docMk/>
          <pc:sldMk cId="65851916" sldId="278"/>
        </pc:sldMkLst>
      </pc:sldChg>
      <pc:sldChg chg="addSp delSp modSp mod">
        <pc:chgData name="Sheth, Rohan" userId="0b6da9f0-4e13-4f6a-80ee-55c9a7700dcb" providerId="ADAL" clId="{F59F4324-536C-4592-BFF3-E45850EEC25A}" dt="2022-12-07T20:54:22.856" v="25"/>
        <pc:sldMkLst>
          <pc:docMk/>
          <pc:sldMk cId="1936985838" sldId="306"/>
        </pc:sldMkLst>
        <pc:picChg chg="del">
          <ac:chgData name="Sheth, Rohan" userId="0b6da9f0-4e13-4f6a-80ee-55c9a7700dcb" providerId="ADAL" clId="{F59F4324-536C-4592-BFF3-E45850EEC25A}" dt="2022-12-07T20:54:22.453" v="24" actId="478"/>
          <ac:picMkLst>
            <pc:docMk/>
            <pc:sldMk cId="1936985838" sldId="306"/>
            <ac:picMk id="3" creationId="{D82025A8-C9E6-4796-9C09-8C2D1EE75679}"/>
          </ac:picMkLst>
        </pc:picChg>
        <pc:picChg chg="add mod">
          <ac:chgData name="Sheth, Rohan" userId="0b6da9f0-4e13-4f6a-80ee-55c9a7700dcb" providerId="ADAL" clId="{F59F4324-536C-4592-BFF3-E45850EEC25A}" dt="2022-12-07T20:54:22.856" v="25"/>
          <ac:picMkLst>
            <pc:docMk/>
            <pc:sldMk cId="1936985838" sldId="306"/>
            <ac:picMk id="11" creationId="{7A7427FB-C0A0-49CC-B646-E214E9371747}"/>
          </ac:picMkLst>
        </pc:picChg>
      </pc:sldChg>
    </pc:docChg>
  </pc:docChgLst>
  <pc:docChgLst>
    <pc:chgData name="Costner, Bayley" userId="2a58abfe-bf9e-4cc1-9dde-744d7a979601" providerId="ADAL" clId="{BA2039BC-80FE-4643-BD1C-9BA05B7C6C88}"/>
    <pc:docChg chg="delSld modSld">
      <pc:chgData name="Costner, Bayley" userId="2a58abfe-bf9e-4cc1-9dde-744d7a979601" providerId="ADAL" clId="{BA2039BC-80FE-4643-BD1C-9BA05B7C6C88}" dt="2022-10-19T14:30:30.058" v="183" actId="20577"/>
      <pc:docMkLst>
        <pc:docMk/>
      </pc:docMkLst>
      <pc:sldChg chg="modSp">
        <pc:chgData name="Costner, Bayley" userId="2a58abfe-bf9e-4cc1-9dde-744d7a979601" providerId="ADAL" clId="{BA2039BC-80FE-4643-BD1C-9BA05B7C6C88}" dt="2022-10-19T14:22:33.311" v="0"/>
        <pc:sldMkLst>
          <pc:docMk/>
          <pc:sldMk cId="1711352330" sldId="256"/>
        </pc:sldMkLst>
        <pc:spChg chg="mod">
          <ac:chgData name="Costner, Bayley" userId="2a58abfe-bf9e-4cc1-9dde-744d7a979601" providerId="ADAL" clId="{BA2039BC-80FE-4643-BD1C-9BA05B7C6C88}" dt="2022-10-19T14:22:33.311" v="0"/>
          <ac:spMkLst>
            <pc:docMk/>
            <pc:sldMk cId="1711352330" sldId="256"/>
            <ac:spMk id="3" creationId="{931932A1-7454-4B78-B394-3713697727FA}"/>
          </ac:spMkLst>
        </pc:spChg>
      </pc:sldChg>
      <pc:sldChg chg="modNotes modNotesTx">
        <pc:chgData name="Costner, Bayley" userId="2a58abfe-bf9e-4cc1-9dde-744d7a979601" providerId="ADAL" clId="{BA2039BC-80FE-4643-BD1C-9BA05B7C6C88}" dt="2022-10-19T14:30:30.058" v="183" actId="20577"/>
        <pc:sldMkLst>
          <pc:docMk/>
          <pc:sldMk cId="412258708" sldId="270"/>
        </pc:sldMkLst>
      </pc:sldChg>
      <pc:sldChg chg="modSp modNotes">
        <pc:chgData name="Costner, Bayley" userId="2a58abfe-bf9e-4cc1-9dde-744d7a979601" providerId="ADAL" clId="{BA2039BC-80FE-4643-BD1C-9BA05B7C6C88}" dt="2022-10-19T14:22:33.311" v="0"/>
        <pc:sldMkLst>
          <pc:docMk/>
          <pc:sldMk cId="3380238284" sldId="273"/>
        </pc:sldMkLst>
        <pc:spChg chg="mod">
          <ac:chgData name="Costner, Bayley" userId="2a58abfe-bf9e-4cc1-9dde-744d7a979601" providerId="ADAL" clId="{BA2039BC-80FE-4643-BD1C-9BA05B7C6C88}" dt="2022-10-19T14:22:33.311" v="0"/>
          <ac:spMkLst>
            <pc:docMk/>
            <pc:sldMk cId="3380238284" sldId="273"/>
            <ac:spMk id="4" creationId="{A3560EF0-DF41-40A6-889B-45B12E8526AE}"/>
          </ac:spMkLst>
        </pc:spChg>
      </pc:sldChg>
      <pc:sldChg chg="del">
        <pc:chgData name="Costner, Bayley" userId="2a58abfe-bf9e-4cc1-9dde-744d7a979601" providerId="ADAL" clId="{BA2039BC-80FE-4643-BD1C-9BA05B7C6C88}" dt="2022-10-19T14:26:17.819" v="164" actId="2696"/>
        <pc:sldMkLst>
          <pc:docMk/>
          <pc:sldMk cId="3015444443" sldId="277"/>
        </pc:sldMkLst>
      </pc:sldChg>
      <pc:sldChg chg="modSp mod modNotes modNotesTx">
        <pc:chgData name="Costner, Bayley" userId="2a58abfe-bf9e-4cc1-9dde-744d7a979601" providerId="ADAL" clId="{BA2039BC-80FE-4643-BD1C-9BA05B7C6C88}" dt="2022-10-19T14:27:40.121" v="169" actId="14826"/>
        <pc:sldMkLst>
          <pc:docMk/>
          <pc:sldMk cId="65851916" sldId="278"/>
        </pc:sldMkLst>
        <pc:spChg chg="mod">
          <ac:chgData name="Costner, Bayley" userId="2a58abfe-bf9e-4cc1-9dde-744d7a979601" providerId="ADAL" clId="{BA2039BC-80FE-4643-BD1C-9BA05B7C6C88}" dt="2022-10-19T14:22:33.311" v="0"/>
          <ac:spMkLst>
            <pc:docMk/>
            <pc:sldMk cId="65851916" sldId="278"/>
            <ac:spMk id="4" creationId="{46BE5F69-E9BC-41C7-BF6B-EB4B224032B2}"/>
          </ac:spMkLst>
        </pc:spChg>
        <pc:spChg chg="mod">
          <ac:chgData name="Costner, Bayley" userId="2a58abfe-bf9e-4cc1-9dde-744d7a979601" providerId="ADAL" clId="{BA2039BC-80FE-4643-BD1C-9BA05B7C6C88}" dt="2022-10-19T14:24:33.917" v="15" actId="20577"/>
          <ac:spMkLst>
            <pc:docMk/>
            <pc:sldMk cId="65851916" sldId="278"/>
            <ac:spMk id="27" creationId="{1CF04D93-3E9C-4C93-BD11-1AB334ECA8EC}"/>
          </ac:spMkLst>
        </pc:spChg>
        <pc:spChg chg="mod">
          <ac:chgData name="Costner, Bayley" userId="2a58abfe-bf9e-4cc1-9dde-744d7a979601" providerId="ADAL" clId="{BA2039BC-80FE-4643-BD1C-9BA05B7C6C88}" dt="2022-10-19T14:24:40.495" v="20" actId="20577"/>
          <ac:spMkLst>
            <pc:docMk/>
            <pc:sldMk cId="65851916" sldId="278"/>
            <ac:spMk id="28" creationId="{4A74CDCB-94E0-4602-A364-BEBAB933C949}"/>
          </ac:spMkLst>
        </pc:spChg>
        <pc:spChg chg="mod">
          <ac:chgData name="Costner, Bayley" userId="2a58abfe-bf9e-4cc1-9dde-744d7a979601" providerId="ADAL" clId="{BA2039BC-80FE-4643-BD1C-9BA05B7C6C88}" dt="2022-10-19T14:24:46.647" v="29" actId="20577"/>
          <ac:spMkLst>
            <pc:docMk/>
            <pc:sldMk cId="65851916" sldId="278"/>
            <ac:spMk id="29" creationId="{C1505505-BB78-40E3-B8B6-4C8BE22EB53C}"/>
          </ac:spMkLst>
        </pc:spChg>
        <pc:spChg chg="mod">
          <ac:chgData name="Costner, Bayley" userId="2a58abfe-bf9e-4cc1-9dde-744d7a979601" providerId="ADAL" clId="{BA2039BC-80FE-4643-BD1C-9BA05B7C6C88}" dt="2022-10-19T14:22:47.282" v="5" actId="20577"/>
          <ac:spMkLst>
            <pc:docMk/>
            <pc:sldMk cId="65851916" sldId="278"/>
            <ac:spMk id="34" creationId="{37703234-D993-4C43-91A3-E55AA7BD1D32}"/>
          </ac:spMkLst>
        </pc:spChg>
        <pc:picChg chg="mod">
          <ac:chgData name="Costner, Bayley" userId="2a58abfe-bf9e-4cc1-9dde-744d7a979601" providerId="ADAL" clId="{BA2039BC-80FE-4643-BD1C-9BA05B7C6C88}" dt="2022-10-19T14:27:02.851" v="167" actId="14826"/>
          <ac:picMkLst>
            <pc:docMk/>
            <pc:sldMk cId="65851916" sldId="278"/>
            <ac:picMk id="23" creationId="{AE1DD9CA-8F8E-43F8-AB52-DC6B3C9FD08B}"/>
          </ac:picMkLst>
        </pc:picChg>
        <pc:picChg chg="mod">
          <ac:chgData name="Costner, Bayley" userId="2a58abfe-bf9e-4cc1-9dde-744d7a979601" providerId="ADAL" clId="{BA2039BC-80FE-4643-BD1C-9BA05B7C6C88}" dt="2022-10-19T14:27:40.121" v="169" actId="14826"/>
          <ac:picMkLst>
            <pc:docMk/>
            <pc:sldMk cId="65851916" sldId="278"/>
            <ac:picMk id="25" creationId="{7133D1E7-FA07-44D0-9EB0-EA49F78B8931}"/>
          </ac:picMkLst>
        </pc:picChg>
      </pc:sldChg>
      <pc:sldChg chg="modNotes">
        <pc:chgData name="Costner, Bayley" userId="2a58abfe-bf9e-4cc1-9dde-744d7a979601" providerId="ADAL" clId="{BA2039BC-80FE-4643-BD1C-9BA05B7C6C88}" dt="2022-10-19T14:22:33.311" v="0"/>
        <pc:sldMkLst>
          <pc:docMk/>
          <pc:sldMk cId="3393598430" sldId="286"/>
        </pc:sldMkLst>
      </pc:sldChg>
      <pc:sldChg chg="modSp">
        <pc:chgData name="Costner, Bayley" userId="2a58abfe-bf9e-4cc1-9dde-744d7a979601" providerId="ADAL" clId="{BA2039BC-80FE-4643-BD1C-9BA05B7C6C88}" dt="2022-10-19T14:28:38.753" v="171" actId="14826"/>
        <pc:sldMkLst>
          <pc:docMk/>
          <pc:sldMk cId="848908219" sldId="295"/>
        </pc:sldMkLst>
        <pc:picChg chg="mod">
          <ac:chgData name="Costner, Bayley" userId="2a58abfe-bf9e-4cc1-9dde-744d7a979601" providerId="ADAL" clId="{BA2039BC-80FE-4643-BD1C-9BA05B7C6C88}" dt="2022-10-19T14:28:38.753" v="171" actId="14826"/>
          <ac:picMkLst>
            <pc:docMk/>
            <pc:sldMk cId="848908219" sldId="295"/>
            <ac:picMk id="24" creationId="{1626B609-2C65-4467-B199-99ADB73ADD48}"/>
          </ac:picMkLst>
        </pc:picChg>
      </pc:sldChg>
      <pc:sldChg chg="del">
        <pc:chgData name="Costner, Bayley" userId="2a58abfe-bf9e-4cc1-9dde-744d7a979601" providerId="ADAL" clId="{BA2039BC-80FE-4643-BD1C-9BA05B7C6C88}" dt="2022-10-19T14:26:17.819" v="164" actId="2696"/>
        <pc:sldMkLst>
          <pc:docMk/>
          <pc:sldMk cId="2857163895" sldId="296"/>
        </pc:sldMkLst>
      </pc:sldChg>
      <pc:sldChg chg="del">
        <pc:chgData name="Costner, Bayley" userId="2a58abfe-bf9e-4cc1-9dde-744d7a979601" providerId="ADAL" clId="{BA2039BC-80FE-4643-BD1C-9BA05B7C6C88}" dt="2022-10-19T14:26:17.819" v="164" actId="2696"/>
        <pc:sldMkLst>
          <pc:docMk/>
          <pc:sldMk cId="2730844521" sldId="297"/>
        </pc:sldMkLst>
      </pc:sldChg>
      <pc:sldChg chg="del">
        <pc:chgData name="Costner, Bayley" userId="2a58abfe-bf9e-4cc1-9dde-744d7a979601" providerId="ADAL" clId="{BA2039BC-80FE-4643-BD1C-9BA05B7C6C88}" dt="2022-10-19T14:26:17.819" v="164" actId="2696"/>
        <pc:sldMkLst>
          <pc:docMk/>
          <pc:sldMk cId="1909763988" sldId="298"/>
        </pc:sldMkLst>
      </pc:sldChg>
      <pc:sldChg chg="del">
        <pc:chgData name="Costner, Bayley" userId="2a58abfe-bf9e-4cc1-9dde-744d7a979601" providerId="ADAL" clId="{BA2039BC-80FE-4643-BD1C-9BA05B7C6C88}" dt="2022-10-19T14:26:17.819" v="164" actId="2696"/>
        <pc:sldMkLst>
          <pc:docMk/>
          <pc:sldMk cId="3656542971" sldId="299"/>
        </pc:sldMkLst>
      </pc:sldChg>
      <pc:sldChg chg="del">
        <pc:chgData name="Costner, Bayley" userId="2a58abfe-bf9e-4cc1-9dde-744d7a979601" providerId="ADAL" clId="{BA2039BC-80FE-4643-BD1C-9BA05B7C6C88}" dt="2022-10-19T14:26:17.819" v="164" actId="2696"/>
        <pc:sldMkLst>
          <pc:docMk/>
          <pc:sldMk cId="1174635175" sldId="300"/>
        </pc:sldMkLst>
      </pc:sldChg>
      <pc:sldChg chg="modSp">
        <pc:chgData name="Costner, Bayley" userId="2a58abfe-bf9e-4cc1-9dde-744d7a979601" providerId="ADAL" clId="{BA2039BC-80FE-4643-BD1C-9BA05B7C6C88}" dt="2022-10-19T14:22:33.311" v="0"/>
        <pc:sldMkLst>
          <pc:docMk/>
          <pc:sldMk cId="1002511331" sldId="302"/>
        </pc:sldMkLst>
        <pc:spChg chg="mod">
          <ac:chgData name="Costner, Bayley" userId="2a58abfe-bf9e-4cc1-9dde-744d7a979601" providerId="ADAL" clId="{BA2039BC-80FE-4643-BD1C-9BA05B7C6C88}" dt="2022-10-19T14:22:33.311" v="0"/>
          <ac:spMkLst>
            <pc:docMk/>
            <pc:sldMk cId="1002511331" sldId="302"/>
            <ac:spMk id="4" creationId="{46BE5F69-E9BC-41C7-BF6B-EB4B224032B2}"/>
          </ac:spMkLst>
        </pc:spChg>
      </pc:sldChg>
    </pc:docChg>
  </pc:docChgLst>
  <pc:docChgLst>
    <pc:chgData name="Merry, Meg" userId="52abaa17-2ab0-4519-8e41-45b524f6a3b3" providerId="ADAL" clId="{3A06968A-FAC9-4286-89A4-917A02F14040}"/>
    <pc:docChg chg="modSld">
      <pc:chgData name="Merry, Meg" userId="52abaa17-2ab0-4519-8e41-45b524f6a3b3" providerId="ADAL" clId="{3A06968A-FAC9-4286-89A4-917A02F14040}" dt="2022-11-08T20:32:14.560" v="13" actId="255"/>
      <pc:docMkLst>
        <pc:docMk/>
      </pc:docMkLst>
      <pc:sldChg chg="modSp mod">
        <pc:chgData name="Merry, Meg" userId="52abaa17-2ab0-4519-8e41-45b524f6a3b3" providerId="ADAL" clId="{3A06968A-FAC9-4286-89A4-917A02F14040}" dt="2022-11-08T20:32:09.476" v="12" actId="255"/>
        <pc:sldMkLst>
          <pc:docMk/>
          <pc:sldMk cId="1102559366" sldId="274"/>
        </pc:sldMkLst>
        <pc:spChg chg="mod">
          <ac:chgData name="Merry, Meg" userId="52abaa17-2ab0-4519-8e41-45b524f6a3b3" providerId="ADAL" clId="{3A06968A-FAC9-4286-89A4-917A02F14040}" dt="2022-11-08T20:32:09.476" v="12" actId="255"/>
          <ac:spMkLst>
            <pc:docMk/>
            <pc:sldMk cId="1102559366" sldId="274"/>
            <ac:spMk id="44" creationId="{E46410AA-9335-4C3E-AEEE-43614C70E64D}"/>
          </ac:spMkLst>
        </pc:spChg>
      </pc:sldChg>
      <pc:sldChg chg="modSp mod">
        <pc:chgData name="Merry, Meg" userId="52abaa17-2ab0-4519-8e41-45b524f6a3b3" providerId="ADAL" clId="{3A06968A-FAC9-4286-89A4-917A02F14040}" dt="2022-11-08T20:31:58.236" v="11" actId="18131"/>
        <pc:sldMkLst>
          <pc:docMk/>
          <pc:sldMk cId="65851916" sldId="278"/>
        </pc:sldMkLst>
        <pc:spChg chg="mod">
          <ac:chgData name="Merry, Meg" userId="52abaa17-2ab0-4519-8e41-45b524f6a3b3" providerId="ADAL" clId="{3A06968A-FAC9-4286-89A4-917A02F14040}" dt="2022-11-08T20:31:39.180" v="9" actId="1035"/>
          <ac:spMkLst>
            <pc:docMk/>
            <pc:sldMk cId="65851916" sldId="278"/>
            <ac:spMk id="4" creationId="{46BE5F69-E9BC-41C7-BF6B-EB4B224032B2}"/>
          </ac:spMkLst>
        </pc:spChg>
        <pc:picChg chg="mod modCrop">
          <ac:chgData name="Merry, Meg" userId="52abaa17-2ab0-4519-8e41-45b524f6a3b3" providerId="ADAL" clId="{3A06968A-FAC9-4286-89A4-917A02F14040}" dt="2022-11-08T20:31:58.236" v="11" actId="18131"/>
          <ac:picMkLst>
            <pc:docMk/>
            <pc:sldMk cId="65851916" sldId="278"/>
            <ac:picMk id="25" creationId="{7133D1E7-FA07-44D0-9EB0-EA49F78B8931}"/>
          </ac:picMkLst>
        </pc:picChg>
      </pc:sldChg>
      <pc:sldChg chg="modSp mod">
        <pc:chgData name="Merry, Meg" userId="52abaa17-2ab0-4519-8e41-45b524f6a3b3" providerId="ADAL" clId="{3A06968A-FAC9-4286-89A4-917A02F14040}" dt="2022-11-08T20:32:14.560" v="13" actId="255"/>
        <pc:sldMkLst>
          <pc:docMk/>
          <pc:sldMk cId="848908219" sldId="295"/>
        </pc:sldMkLst>
        <pc:spChg chg="mod">
          <ac:chgData name="Merry, Meg" userId="52abaa17-2ab0-4519-8e41-45b524f6a3b3" providerId="ADAL" clId="{3A06968A-FAC9-4286-89A4-917A02F14040}" dt="2022-11-08T20:32:14.560" v="13" actId="255"/>
          <ac:spMkLst>
            <pc:docMk/>
            <pc:sldMk cId="848908219" sldId="295"/>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Jacksonville Executive At Craig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Jacksonville Executive At Craig Airport, impacts </a:t>
            </a:r>
            <a:r>
              <a:rPr lang="en-US"/>
              <a:t>for District 2, </a:t>
            </a:r>
            <a:r>
              <a:rPr lang="en-US" dirty="0"/>
              <a:t>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Jacksonville Executive At Craig Airport created 1,656 jobs earning $69.7 million in payroll, contributed $112 million in value added, and generated a total economic impact (output) of $217 million.</a:t>
            </a:r>
          </a:p>
          <a:p>
            <a:endParaRPr lang="en-US" dirty="0"/>
          </a:p>
          <a:p>
            <a:r>
              <a:rPr lang="en-US" dirty="0"/>
              <a:t>This includes direct impacts of 1,042 jobs earning $37.8 million in payroll, contributing $55.8 million in value added, and generating a total economic impact (output) of $113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614 jobs earning $31.9 million in payroll, contributing $56.4 million in value added, and generating a total economic impact (output) of $103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Jacksonville Executive At Craig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Jacksonville Executive At Craig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A7427FB-C0A0-49CC-B646-E214E937174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936985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8302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010745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Jacksonville Executive At Craig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 t="256" r="10257" b="1323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17744"/>
            <a:ext cx="10515600" cy="1325563"/>
          </a:xfrm>
        </p:spPr>
        <p:txBody>
          <a:bodyPr/>
          <a:lstStyle/>
          <a:p>
            <a:r>
              <a:rPr lang="en-US" dirty="0"/>
              <a:t>TOTAL Jacksonville Executive At Craig </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$69.7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$112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$217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1,656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55" r="19008" b="18852"/>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CRG">
            <a:hlinkClick r:id="" action="ppaction://media"/>
            <a:extLst>
              <a:ext uri="{FF2B5EF4-FFF2-40B4-BE49-F238E27FC236}">
                <a16:creationId xmlns:a16="http://schemas.microsoft.com/office/drawing/2014/main" id="{898D9B0D-A5AC-4146-84BB-175439F32A7A}"/>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37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293803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469645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5950776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107313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045226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$8.1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$10.8</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$23.9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3010</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Jacksonville Executive At Craig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Jacksonville Executive At Craig Airport’s Total Economic Impact</vt:lpstr>
      <vt:lpstr>On-Airport Impacts</vt:lpstr>
      <vt:lpstr>Visitor Spending Impacts (Off-Airport)</vt:lpstr>
      <vt:lpstr>Airport Economic Impact Results</vt:lpstr>
      <vt:lpstr>TOTAL Jacksonville Executive At Craig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2022-12-07T20:54:25Z</dcterms:modified>
</cp:coreProperties>
</file>