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66D46A-CAAA-4826-93F1-4082EA3D19DA}" v="1" dt="2022-12-07T21:02:51.3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561" autoAdjust="0"/>
  </p:normalViewPr>
  <p:slideViewPr>
    <p:cSldViewPr snapToGrid="0">
      <p:cViewPr varScale="1">
        <p:scale>
          <a:sx n="82" d="100"/>
          <a:sy n="82" d="100"/>
        </p:scale>
        <p:origin x="1599"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794F6563-8E8D-4A07-9A86-159245C147F6}"/>
    <pc:docChg chg="delSld modSld">
      <pc:chgData name="Costner, Bayley" userId="2a58abfe-bf9e-4cc1-9dde-744d7a979601" providerId="ADAL" clId="{794F6563-8E8D-4A07-9A86-159245C147F6}" dt="2022-10-19T18:01:11.748" v="155" actId="14826"/>
      <pc:docMkLst>
        <pc:docMk/>
      </pc:docMkLst>
      <pc:sldChg chg="modSp">
        <pc:chgData name="Costner, Bayley" userId="2a58abfe-bf9e-4cc1-9dde-744d7a979601" providerId="ADAL" clId="{794F6563-8E8D-4A07-9A86-159245C147F6}" dt="2022-10-19T17:35:39.645" v="0"/>
        <pc:sldMkLst>
          <pc:docMk/>
          <pc:sldMk cId="1711352330" sldId="256"/>
        </pc:sldMkLst>
        <pc:spChg chg="mod">
          <ac:chgData name="Costner, Bayley" userId="2a58abfe-bf9e-4cc1-9dde-744d7a979601" providerId="ADAL" clId="{794F6563-8E8D-4A07-9A86-159245C147F6}" dt="2022-10-19T17:35:39.645" v="0"/>
          <ac:spMkLst>
            <pc:docMk/>
            <pc:sldMk cId="1711352330" sldId="256"/>
            <ac:spMk id="3" creationId="{931932A1-7454-4B78-B394-3713697727FA}"/>
          </ac:spMkLst>
        </pc:spChg>
      </pc:sldChg>
      <pc:sldChg chg="modNotes modNotesTx">
        <pc:chgData name="Costner, Bayley" userId="2a58abfe-bf9e-4cc1-9dde-744d7a979601" providerId="ADAL" clId="{794F6563-8E8D-4A07-9A86-159245C147F6}" dt="2022-10-19T17:35:50.150" v="12" actId="20577"/>
        <pc:sldMkLst>
          <pc:docMk/>
          <pc:sldMk cId="412258708" sldId="270"/>
        </pc:sldMkLst>
      </pc:sldChg>
      <pc:sldChg chg="modSp modNotes">
        <pc:chgData name="Costner, Bayley" userId="2a58abfe-bf9e-4cc1-9dde-744d7a979601" providerId="ADAL" clId="{794F6563-8E8D-4A07-9A86-159245C147F6}" dt="2022-10-19T17:35:39.645" v="0"/>
        <pc:sldMkLst>
          <pc:docMk/>
          <pc:sldMk cId="3380238284" sldId="273"/>
        </pc:sldMkLst>
        <pc:spChg chg="mod">
          <ac:chgData name="Costner, Bayley" userId="2a58abfe-bf9e-4cc1-9dde-744d7a979601" providerId="ADAL" clId="{794F6563-8E8D-4A07-9A86-159245C147F6}" dt="2022-10-19T17:35:39.645" v="0"/>
          <ac:spMkLst>
            <pc:docMk/>
            <pc:sldMk cId="3380238284" sldId="273"/>
            <ac:spMk id="4" creationId="{A3560EF0-DF41-40A6-889B-45B12E8526AE}"/>
          </ac:spMkLst>
        </pc:spChg>
      </pc:sldChg>
      <pc:sldChg chg="del">
        <pc:chgData name="Costner, Bayley" userId="2a58abfe-bf9e-4cc1-9dde-744d7a979601" providerId="ADAL" clId="{794F6563-8E8D-4A07-9A86-159245C147F6}" dt="2022-10-19T17:35:59.069" v="13" actId="2696"/>
        <pc:sldMkLst>
          <pc:docMk/>
          <pc:sldMk cId="3015444443" sldId="277"/>
        </pc:sldMkLst>
      </pc:sldChg>
      <pc:sldChg chg="modSp mod modNotes modNotesTx">
        <pc:chgData name="Costner, Bayley" userId="2a58abfe-bf9e-4cc1-9dde-744d7a979601" providerId="ADAL" clId="{794F6563-8E8D-4A07-9A86-159245C147F6}" dt="2022-10-19T18:00:31.852" v="154" actId="14826"/>
        <pc:sldMkLst>
          <pc:docMk/>
          <pc:sldMk cId="65851916" sldId="278"/>
        </pc:sldMkLst>
        <pc:spChg chg="mod">
          <ac:chgData name="Costner, Bayley" userId="2a58abfe-bf9e-4cc1-9dde-744d7a979601" providerId="ADAL" clId="{794F6563-8E8D-4A07-9A86-159245C147F6}" dt="2022-10-19T17:35:39.645" v="0"/>
          <ac:spMkLst>
            <pc:docMk/>
            <pc:sldMk cId="65851916" sldId="278"/>
            <ac:spMk id="4" creationId="{46BE5F69-E9BC-41C7-BF6B-EB4B224032B2}"/>
          </ac:spMkLst>
        </pc:spChg>
        <pc:spChg chg="mod">
          <ac:chgData name="Costner, Bayley" userId="2a58abfe-bf9e-4cc1-9dde-744d7a979601" providerId="ADAL" clId="{794F6563-8E8D-4A07-9A86-159245C147F6}" dt="2022-10-19T17:56:10.679" v="21" actId="20577"/>
          <ac:spMkLst>
            <pc:docMk/>
            <pc:sldMk cId="65851916" sldId="278"/>
            <ac:spMk id="27" creationId="{1CF04D93-3E9C-4C93-BD11-1AB334ECA8EC}"/>
          </ac:spMkLst>
        </pc:spChg>
        <pc:spChg chg="mod">
          <ac:chgData name="Costner, Bayley" userId="2a58abfe-bf9e-4cc1-9dde-744d7a979601" providerId="ADAL" clId="{794F6563-8E8D-4A07-9A86-159245C147F6}" dt="2022-10-19T17:56:16.968" v="24" actId="20577"/>
          <ac:spMkLst>
            <pc:docMk/>
            <pc:sldMk cId="65851916" sldId="278"/>
            <ac:spMk id="28" creationId="{4A74CDCB-94E0-4602-A364-BEBAB933C949}"/>
          </ac:spMkLst>
        </pc:spChg>
        <pc:spChg chg="mod">
          <ac:chgData name="Costner, Bayley" userId="2a58abfe-bf9e-4cc1-9dde-744d7a979601" providerId="ADAL" clId="{794F6563-8E8D-4A07-9A86-159245C147F6}" dt="2022-10-19T17:56:20.257" v="27" actId="20577"/>
          <ac:spMkLst>
            <pc:docMk/>
            <pc:sldMk cId="65851916" sldId="278"/>
            <ac:spMk id="29" creationId="{C1505505-BB78-40E3-B8B6-4C8BE22EB53C}"/>
          </ac:spMkLst>
        </pc:spChg>
        <pc:spChg chg="mod">
          <ac:chgData name="Costner, Bayley" userId="2a58abfe-bf9e-4cc1-9dde-744d7a979601" providerId="ADAL" clId="{794F6563-8E8D-4A07-9A86-159245C147F6}" dt="2022-10-19T17:54:43.041" v="18" actId="20577"/>
          <ac:spMkLst>
            <pc:docMk/>
            <pc:sldMk cId="65851916" sldId="278"/>
            <ac:spMk id="34" creationId="{37703234-D993-4C43-91A3-E55AA7BD1D32}"/>
          </ac:spMkLst>
        </pc:spChg>
        <pc:picChg chg="mod">
          <ac:chgData name="Costner, Bayley" userId="2a58abfe-bf9e-4cc1-9dde-744d7a979601" providerId="ADAL" clId="{794F6563-8E8D-4A07-9A86-159245C147F6}" dt="2022-10-19T18:00:13.781" v="153" actId="14826"/>
          <ac:picMkLst>
            <pc:docMk/>
            <pc:sldMk cId="65851916" sldId="278"/>
            <ac:picMk id="23" creationId="{AE1DD9CA-8F8E-43F8-AB52-DC6B3C9FD08B}"/>
          </ac:picMkLst>
        </pc:picChg>
        <pc:picChg chg="mod">
          <ac:chgData name="Costner, Bayley" userId="2a58abfe-bf9e-4cc1-9dde-744d7a979601" providerId="ADAL" clId="{794F6563-8E8D-4A07-9A86-159245C147F6}" dt="2022-10-19T18:00:31.852" v="154" actId="14826"/>
          <ac:picMkLst>
            <pc:docMk/>
            <pc:sldMk cId="65851916" sldId="278"/>
            <ac:picMk id="25" creationId="{7133D1E7-FA07-44D0-9EB0-EA49F78B8931}"/>
          </ac:picMkLst>
        </pc:picChg>
      </pc:sldChg>
      <pc:sldChg chg="modNotes">
        <pc:chgData name="Costner, Bayley" userId="2a58abfe-bf9e-4cc1-9dde-744d7a979601" providerId="ADAL" clId="{794F6563-8E8D-4A07-9A86-159245C147F6}" dt="2022-10-19T17:35:39.645" v="0"/>
        <pc:sldMkLst>
          <pc:docMk/>
          <pc:sldMk cId="3393598430" sldId="286"/>
        </pc:sldMkLst>
      </pc:sldChg>
      <pc:sldChg chg="modSp">
        <pc:chgData name="Costner, Bayley" userId="2a58abfe-bf9e-4cc1-9dde-744d7a979601" providerId="ADAL" clId="{794F6563-8E8D-4A07-9A86-159245C147F6}" dt="2022-10-19T18:01:11.748" v="155" actId="14826"/>
        <pc:sldMkLst>
          <pc:docMk/>
          <pc:sldMk cId="848908219" sldId="295"/>
        </pc:sldMkLst>
        <pc:picChg chg="mod">
          <ac:chgData name="Costner, Bayley" userId="2a58abfe-bf9e-4cc1-9dde-744d7a979601" providerId="ADAL" clId="{794F6563-8E8D-4A07-9A86-159245C147F6}" dt="2022-10-19T18:01:11.748" v="155" actId="14826"/>
          <ac:picMkLst>
            <pc:docMk/>
            <pc:sldMk cId="848908219" sldId="295"/>
            <ac:picMk id="24" creationId="{1626B609-2C65-4467-B199-99ADB73ADD48}"/>
          </ac:picMkLst>
        </pc:picChg>
      </pc:sldChg>
      <pc:sldChg chg="del">
        <pc:chgData name="Costner, Bayley" userId="2a58abfe-bf9e-4cc1-9dde-744d7a979601" providerId="ADAL" clId="{794F6563-8E8D-4A07-9A86-159245C147F6}" dt="2022-10-19T17:35:59.069" v="13" actId="2696"/>
        <pc:sldMkLst>
          <pc:docMk/>
          <pc:sldMk cId="2857163895" sldId="296"/>
        </pc:sldMkLst>
      </pc:sldChg>
      <pc:sldChg chg="del">
        <pc:chgData name="Costner, Bayley" userId="2a58abfe-bf9e-4cc1-9dde-744d7a979601" providerId="ADAL" clId="{794F6563-8E8D-4A07-9A86-159245C147F6}" dt="2022-10-19T17:35:59.069" v="13" actId="2696"/>
        <pc:sldMkLst>
          <pc:docMk/>
          <pc:sldMk cId="2730844521" sldId="297"/>
        </pc:sldMkLst>
      </pc:sldChg>
      <pc:sldChg chg="del">
        <pc:chgData name="Costner, Bayley" userId="2a58abfe-bf9e-4cc1-9dde-744d7a979601" providerId="ADAL" clId="{794F6563-8E8D-4A07-9A86-159245C147F6}" dt="2022-10-19T17:35:59.069" v="13" actId="2696"/>
        <pc:sldMkLst>
          <pc:docMk/>
          <pc:sldMk cId="1909763988" sldId="298"/>
        </pc:sldMkLst>
      </pc:sldChg>
      <pc:sldChg chg="del">
        <pc:chgData name="Costner, Bayley" userId="2a58abfe-bf9e-4cc1-9dde-744d7a979601" providerId="ADAL" clId="{794F6563-8E8D-4A07-9A86-159245C147F6}" dt="2022-10-19T17:35:59.069" v="13" actId="2696"/>
        <pc:sldMkLst>
          <pc:docMk/>
          <pc:sldMk cId="3656542971" sldId="299"/>
        </pc:sldMkLst>
      </pc:sldChg>
      <pc:sldChg chg="del">
        <pc:chgData name="Costner, Bayley" userId="2a58abfe-bf9e-4cc1-9dde-744d7a979601" providerId="ADAL" clId="{794F6563-8E8D-4A07-9A86-159245C147F6}" dt="2022-10-19T17:35:59.069" v="13" actId="2696"/>
        <pc:sldMkLst>
          <pc:docMk/>
          <pc:sldMk cId="1174635175" sldId="300"/>
        </pc:sldMkLst>
      </pc:sldChg>
      <pc:sldChg chg="modSp">
        <pc:chgData name="Costner, Bayley" userId="2a58abfe-bf9e-4cc1-9dde-744d7a979601" providerId="ADAL" clId="{794F6563-8E8D-4A07-9A86-159245C147F6}" dt="2022-10-19T17:35:39.645" v="0"/>
        <pc:sldMkLst>
          <pc:docMk/>
          <pc:sldMk cId="1002511331" sldId="302"/>
        </pc:sldMkLst>
        <pc:spChg chg="mod">
          <ac:chgData name="Costner, Bayley" userId="2a58abfe-bf9e-4cc1-9dde-744d7a979601" providerId="ADAL" clId="{794F6563-8E8D-4A07-9A86-159245C147F6}" dt="2022-10-19T17:35:39.645" v="0"/>
          <ac:spMkLst>
            <pc:docMk/>
            <pc:sldMk cId="1002511331" sldId="302"/>
            <ac:spMk id="4" creationId="{46BE5F69-E9BC-41C7-BF6B-EB4B224032B2}"/>
          </ac:spMkLst>
        </pc:spChg>
      </pc:sldChg>
    </pc:docChg>
  </pc:docChgLst>
  <pc:docChgLst>
    <pc:chgData name="Gibson, Thomas" userId="4b42d18a-f5dd-45ad-b5f3-020bdeec964b" providerId="ADAL" clId="{0E7D62E6-6BE2-41EA-8736-0FF7A2A3D2D7}"/>
    <pc:docChg chg="modSld">
      <pc:chgData name="Gibson, Thomas" userId="4b42d18a-f5dd-45ad-b5f3-020bdeec964b" providerId="ADAL" clId="{0E7D62E6-6BE2-41EA-8736-0FF7A2A3D2D7}" dt="2022-11-17T18:58:26.228" v="0"/>
      <pc:docMkLst>
        <pc:docMk/>
      </pc:docMkLst>
      <pc:sldChg chg="modNotesTx">
        <pc:chgData name="Gibson, Thomas" userId="4b42d18a-f5dd-45ad-b5f3-020bdeec964b" providerId="ADAL" clId="{0E7D62E6-6BE2-41EA-8736-0FF7A2A3D2D7}" dt="2022-11-17T18:58:26.228" v="0"/>
        <pc:sldMkLst>
          <pc:docMk/>
          <pc:sldMk cId="3351092730" sldId="311"/>
        </pc:sldMkLst>
      </pc:sldChg>
    </pc:docChg>
  </pc:docChgLst>
  <pc:docChgLst>
    <pc:chgData name="Cicone, Laura" userId="d60addc7-6562-4f44-a0de-68d71e52773b" providerId="ADAL" clId="{D8E3806F-C437-4D21-B819-0608B4D4F596}"/>
    <pc:docChg chg="undo custSel addSld delSld modSld">
      <pc:chgData name="Cicone, Laura" userId="d60addc7-6562-4f44-a0de-68d71e52773b" providerId="ADAL" clId="{D8E3806F-C437-4D21-B819-0608B4D4F596}" dt="2022-11-15T19:00:37.352" v="14" actId="47"/>
      <pc:docMkLst>
        <pc:docMk/>
      </pc:docMkLst>
      <pc:sldChg chg="del">
        <pc:chgData name="Cicone, Laura" userId="d60addc7-6562-4f44-a0de-68d71e52773b" providerId="ADAL" clId="{D8E3806F-C437-4D21-B819-0608B4D4F596}" dt="2022-10-25T16:07:39.964" v="6" actId="47"/>
        <pc:sldMkLst>
          <pc:docMk/>
          <pc:sldMk cId="4081035233" sldId="259"/>
        </pc:sldMkLst>
      </pc:sldChg>
      <pc:sldChg chg="del">
        <pc:chgData name="Cicone, Laura" userId="d60addc7-6562-4f44-a0de-68d71e52773b" providerId="ADAL" clId="{D8E3806F-C437-4D21-B819-0608B4D4F596}" dt="2022-11-15T19:00:37.352" v="14" actId="47"/>
        <pc:sldMkLst>
          <pc:docMk/>
          <pc:sldMk cId="3476258832" sldId="266"/>
        </pc:sldMkLst>
      </pc:sldChg>
      <pc:sldChg chg="modNotesTx">
        <pc:chgData name="Cicone, Laura" userId="d60addc7-6562-4f44-a0de-68d71e52773b" providerId="ADAL" clId="{D8E3806F-C437-4D21-B819-0608B4D4F596}" dt="2022-11-15T19:00:10.759" v="12"/>
        <pc:sldMkLst>
          <pc:docMk/>
          <pc:sldMk cId="3380238284" sldId="273"/>
        </pc:sldMkLst>
      </pc:sldChg>
      <pc:sldChg chg="del">
        <pc:chgData name="Cicone, Laura" userId="d60addc7-6562-4f44-a0de-68d71e52773b" providerId="ADAL" clId="{D8E3806F-C437-4D21-B819-0608B4D4F596}" dt="2022-11-15T19:00:37.352" v="14" actId="47"/>
        <pc:sldMkLst>
          <pc:docMk/>
          <pc:sldMk cId="1102559366" sldId="274"/>
        </pc:sldMkLst>
      </pc:sldChg>
      <pc:sldChg chg="modSp mod">
        <pc:chgData name="Cicone, Laura" userId="d60addc7-6562-4f44-a0de-68d71e52773b" providerId="ADAL" clId="{D8E3806F-C437-4D21-B819-0608B4D4F596}" dt="2022-10-20T20:33:49.516" v="4" actId="255"/>
        <pc:sldMkLst>
          <pc:docMk/>
          <pc:sldMk cId="65851916" sldId="278"/>
        </pc:sldMkLst>
        <pc:spChg chg="mod">
          <ac:chgData name="Cicone, Laura" userId="d60addc7-6562-4f44-a0de-68d71e52773b" providerId="ADAL" clId="{D8E3806F-C437-4D21-B819-0608B4D4F596}" dt="2022-10-20T20:33:49.516" v="4" actId="255"/>
          <ac:spMkLst>
            <pc:docMk/>
            <pc:sldMk cId="65851916" sldId="278"/>
            <ac:spMk id="28" creationId="{4A74CDCB-94E0-4602-A364-BEBAB933C949}"/>
          </ac:spMkLst>
        </pc:spChg>
        <pc:picChg chg="mod modCrop">
          <ac:chgData name="Cicone, Laura" userId="d60addc7-6562-4f44-a0de-68d71e52773b" providerId="ADAL" clId="{D8E3806F-C437-4D21-B819-0608B4D4F596}" dt="2022-10-20T20:33:12.883" v="3" actId="18131"/>
          <ac:picMkLst>
            <pc:docMk/>
            <pc:sldMk cId="65851916" sldId="278"/>
            <ac:picMk id="23" creationId="{AE1DD9CA-8F8E-43F8-AB52-DC6B3C9FD08B}"/>
          </ac:picMkLst>
        </pc:picChg>
      </pc:sldChg>
      <pc:sldChg chg="del">
        <pc:chgData name="Cicone, Laura" userId="d60addc7-6562-4f44-a0de-68d71e52773b" providerId="ADAL" clId="{D8E3806F-C437-4D21-B819-0608B4D4F596}" dt="2022-11-15T18:59:33.931" v="8" actId="47"/>
        <pc:sldMkLst>
          <pc:docMk/>
          <pc:sldMk cId="3393598430" sldId="286"/>
        </pc:sldMkLst>
      </pc:sldChg>
      <pc:sldChg chg="del">
        <pc:chgData name="Cicone, Laura" userId="d60addc7-6562-4f44-a0de-68d71e52773b" providerId="ADAL" clId="{D8E3806F-C437-4D21-B819-0608B4D4F596}" dt="2022-11-15T19:00:37.352" v="14" actId="47"/>
        <pc:sldMkLst>
          <pc:docMk/>
          <pc:sldMk cId="232077404" sldId="288"/>
        </pc:sldMkLst>
      </pc:sldChg>
      <pc:sldChg chg="del">
        <pc:chgData name="Cicone, Laura" userId="d60addc7-6562-4f44-a0de-68d71e52773b" providerId="ADAL" clId="{D8E3806F-C437-4D21-B819-0608B4D4F596}" dt="2022-11-15T19:00:37.352" v="14" actId="47"/>
        <pc:sldMkLst>
          <pc:docMk/>
          <pc:sldMk cId="536406714" sldId="289"/>
        </pc:sldMkLst>
      </pc:sldChg>
      <pc:sldChg chg="del">
        <pc:chgData name="Cicone, Laura" userId="d60addc7-6562-4f44-a0de-68d71e52773b" providerId="ADAL" clId="{D8E3806F-C437-4D21-B819-0608B4D4F596}" dt="2022-11-15T19:00:25.183" v="13" actId="47"/>
        <pc:sldMkLst>
          <pc:docMk/>
          <pc:sldMk cId="291782386" sldId="301"/>
        </pc:sldMkLst>
      </pc:sldChg>
      <pc:sldChg chg="del">
        <pc:chgData name="Cicone, Laura" userId="d60addc7-6562-4f44-a0de-68d71e52773b" providerId="ADAL" clId="{D8E3806F-C437-4D21-B819-0608B4D4F596}" dt="2022-11-15T18:59:10.209" v="7" actId="47"/>
        <pc:sldMkLst>
          <pc:docMk/>
          <pc:sldMk cId="1875973025" sldId="304"/>
        </pc:sldMkLst>
      </pc:sldChg>
      <pc:sldChg chg="add">
        <pc:chgData name="Cicone, Laura" userId="d60addc7-6562-4f44-a0de-68d71e52773b" providerId="ADAL" clId="{D8E3806F-C437-4D21-B819-0608B4D4F596}" dt="2022-10-25T16:07:37.087" v="5"/>
        <pc:sldMkLst>
          <pc:docMk/>
          <pc:sldMk cId="8794224" sldId="306"/>
        </pc:sldMkLst>
      </pc:sldChg>
      <pc:sldChg chg="modNotesTx">
        <pc:chgData name="Cicone, Laura" userId="d60addc7-6562-4f44-a0de-68d71e52773b" providerId="ADAL" clId="{D8E3806F-C437-4D21-B819-0608B4D4F596}" dt="2022-11-15T18:59:40.805" v="10" actId="20577"/>
        <pc:sldMkLst>
          <pc:docMk/>
          <pc:sldMk cId="324017248" sldId="308"/>
        </pc:sldMkLst>
      </pc:sldChg>
    </pc:docChg>
  </pc:docChgLst>
  <pc:docChgLst>
    <pc:chgData name="Sheth, Rohan" userId="0b6da9f0-4e13-4f6a-80ee-55c9a7700dcb" providerId="ADAL" clId="{FA66D46A-CAAA-4826-93F1-4082EA3D19DA}"/>
    <pc:docChg chg="custSel modSld">
      <pc:chgData name="Sheth, Rohan" userId="0b6da9f0-4e13-4f6a-80ee-55c9a7700dcb" providerId="ADAL" clId="{FA66D46A-CAAA-4826-93F1-4082EA3D19DA}" dt="2022-12-07T21:02:51.383" v="22"/>
      <pc:docMkLst>
        <pc:docMk/>
      </pc:docMkLst>
      <pc:sldChg chg="modNotesTx">
        <pc:chgData name="Sheth, Rohan" userId="0b6da9f0-4e13-4f6a-80ee-55c9a7700dcb" providerId="ADAL" clId="{FA66D46A-CAAA-4826-93F1-4082EA3D19DA}" dt="2022-11-07T19:48:51.005" v="20" actId="20577"/>
        <pc:sldMkLst>
          <pc:docMk/>
          <pc:sldMk cId="65851916" sldId="278"/>
        </pc:sldMkLst>
      </pc:sldChg>
      <pc:sldChg chg="addSp delSp modSp mod">
        <pc:chgData name="Sheth, Rohan" userId="0b6da9f0-4e13-4f6a-80ee-55c9a7700dcb" providerId="ADAL" clId="{FA66D46A-CAAA-4826-93F1-4082EA3D19DA}" dt="2022-12-07T21:02:51.383" v="22"/>
        <pc:sldMkLst>
          <pc:docMk/>
          <pc:sldMk cId="8794224" sldId="306"/>
        </pc:sldMkLst>
        <pc:picChg chg="del">
          <ac:chgData name="Sheth, Rohan" userId="0b6da9f0-4e13-4f6a-80ee-55c9a7700dcb" providerId="ADAL" clId="{FA66D46A-CAAA-4826-93F1-4082EA3D19DA}" dt="2022-12-07T21:02:51.034" v="21" actId="478"/>
          <ac:picMkLst>
            <pc:docMk/>
            <pc:sldMk cId="8794224" sldId="306"/>
            <ac:picMk id="3" creationId="{D82025A8-C9E6-4796-9C09-8C2D1EE75679}"/>
          </ac:picMkLst>
        </pc:picChg>
        <pc:picChg chg="add mod">
          <ac:chgData name="Sheth, Rohan" userId="0b6da9f0-4e13-4f6a-80ee-55c9a7700dcb" providerId="ADAL" clId="{FA66D46A-CAAA-4826-93F1-4082EA3D19DA}" dt="2022-12-07T21:02:51.383" v="22"/>
          <ac:picMkLst>
            <pc:docMk/>
            <pc:sldMk cId="8794224" sldId="306"/>
            <ac:picMk id="11" creationId="{7D12EFF7-6286-416F-BDD6-B56A410713B2}"/>
          </ac:picMkLst>
        </pc:picChg>
      </pc:sldChg>
    </pc:docChg>
  </pc:docChgLst>
  <pc:docChgLst>
    <pc:chgData name="Morby, Zach" userId="30320faa-25f1-4224-bab9-a848c46bfa25" providerId="ADAL" clId="{3662712E-B3CB-429E-BBA4-232240836373}"/>
    <pc:docChg chg="custSel modSld">
      <pc:chgData name="Morby, Zach" userId="30320faa-25f1-4224-bab9-a848c46bfa25" providerId="ADAL" clId="{3662712E-B3CB-429E-BBA4-232240836373}" dt="2022-10-28T13:00:09.559" v="7" actId="1076"/>
      <pc:docMkLst>
        <pc:docMk/>
      </pc:docMkLst>
      <pc:sldChg chg="modNotesTx">
        <pc:chgData name="Morby, Zach" userId="30320faa-25f1-4224-bab9-a848c46bfa25" providerId="ADAL" clId="{3662712E-B3CB-429E-BBA4-232240836373}" dt="2022-10-28T12:59:37.863" v="0"/>
        <pc:sldMkLst>
          <pc:docMk/>
          <pc:sldMk cId="1711352330" sldId="256"/>
        </pc:sldMkLst>
      </pc:sldChg>
      <pc:sldChg chg="addSp delSp modSp mod modAnim modNotesTx">
        <pc:chgData name="Morby, Zach" userId="30320faa-25f1-4224-bab9-a848c46bfa25" providerId="ADAL" clId="{3662712E-B3CB-429E-BBA4-232240836373}" dt="2022-10-28T13:00:09.559" v="7" actId="1076"/>
        <pc:sldMkLst>
          <pc:docMk/>
          <pc:sldMk cId="3380238284" sldId="273"/>
        </pc:sldMkLst>
        <pc:spChg chg="add del mod">
          <ac:chgData name="Morby, Zach" userId="30320faa-25f1-4224-bab9-a848c46bfa25" providerId="ADAL" clId="{3662712E-B3CB-429E-BBA4-232240836373}" dt="2022-10-28T12:59:45.598" v="2" actId="478"/>
          <ac:spMkLst>
            <pc:docMk/>
            <pc:sldMk cId="3380238284" sldId="273"/>
            <ac:spMk id="3" creationId="{8A99EB91-A77A-4926-89C7-3556931A6739}"/>
          </ac:spMkLst>
        </pc:spChg>
        <pc:spChg chg="del">
          <ac:chgData name="Morby, Zach" userId="30320faa-25f1-4224-bab9-a848c46bfa25" providerId="ADAL" clId="{3662712E-B3CB-429E-BBA4-232240836373}" dt="2022-10-28T12:59:43.524" v="1" actId="478"/>
          <ac:spMkLst>
            <pc:docMk/>
            <pc:sldMk cId="3380238284" sldId="273"/>
            <ac:spMk id="4" creationId="{A3560EF0-DF41-40A6-889B-45B12E8526AE}"/>
          </ac:spMkLst>
        </pc:spChg>
        <pc:picChg chg="add mod">
          <ac:chgData name="Morby, Zach" userId="30320faa-25f1-4224-bab9-a848c46bfa25" providerId="ADAL" clId="{3662712E-B3CB-429E-BBA4-232240836373}" dt="2022-10-28T13:00:09.559" v="7" actId="1076"/>
          <ac:picMkLst>
            <pc:docMk/>
            <pc:sldMk cId="3380238284" sldId="273"/>
            <ac:picMk id="6" creationId="{C7EF58D1-818A-41F9-A6D3-99DCB74856A1}"/>
          </ac:picMkLst>
        </pc:picChg>
      </pc:sldChg>
    </pc:docChg>
  </pc:docChgLst>
  <pc:docChgLst>
    <pc:chgData name="Filaroski, Taylor" userId="808e8b38-dcd7-4790-8255-e9ab0a59a131" providerId="ADAL" clId="{F43C425D-791E-4338-ABCF-161D448A3DE4}"/>
    <pc:docChg chg="modSld">
      <pc:chgData name="Filaroski, Taylor" userId="808e8b38-dcd7-4790-8255-e9ab0a59a131" providerId="ADAL" clId="{F43C425D-791E-4338-ABCF-161D448A3DE4}" dt="2022-11-02T20:50:16.533" v="2" actId="14826"/>
      <pc:docMkLst>
        <pc:docMk/>
      </pc:docMkLst>
      <pc:sldChg chg="modSp mod">
        <pc:chgData name="Filaroski, Taylor" userId="808e8b38-dcd7-4790-8255-e9ab0a59a131" providerId="ADAL" clId="{F43C425D-791E-4338-ABCF-161D448A3DE4}" dt="2022-11-02T20:50:00.237" v="1" actId="14826"/>
        <pc:sldMkLst>
          <pc:docMk/>
          <pc:sldMk cId="65851916" sldId="278"/>
        </pc:sldMkLst>
        <pc:picChg chg="mod">
          <ac:chgData name="Filaroski, Taylor" userId="808e8b38-dcd7-4790-8255-e9ab0a59a131" providerId="ADAL" clId="{F43C425D-791E-4338-ABCF-161D448A3DE4}" dt="2022-11-02T20:49:46.838" v="0" actId="14826"/>
          <ac:picMkLst>
            <pc:docMk/>
            <pc:sldMk cId="65851916" sldId="278"/>
            <ac:picMk id="23" creationId="{AE1DD9CA-8F8E-43F8-AB52-DC6B3C9FD08B}"/>
          </ac:picMkLst>
        </pc:picChg>
        <pc:picChg chg="mod">
          <ac:chgData name="Filaroski, Taylor" userId="808e8b38-dcd7-4790-8255-e9ab0a59a131" providerId="ADAL" clId="{F43C425D-791E-4338-ABCF-161D448A3DE4}" dt="2022-11-02T20:50:00.237" v="1" actId="14826"/>
          <ac:picMkLst>
            <pc:docMk/>
            <pc:sldMk cId="65851916" sldId="278"/>
            <ac:picMk id="25" creationId="{7133D1E7-FA07-44D0-9EB0-EA49F78B8931}"/>
          </ac:picMkLst>
        </pc:picChg>
      </pc:sldChg>
      <pc:sldChg chg="modSp mod">
        <pc:chgData name="Filaroski, Taylor" userId="808e8b38-dcd7-4790-8255-e9ab0a59a131" providerId="ADAL" clId="{F43C425D-791E-4338-ABCF-161D448A3DE4}" dt="2022-11-02T20:50:16.533" v="2" actId="14826"/>
        <pc:sldMkLst>
          <pc:docMk/>
          <pc:sldMk cId="848908219" sldId="295"/>
        </pc:sldMkLst>
        <pc:picChg chg="mod">
          <ac:chgData name="Filaroski, Taylor" userId="808e8b38-dcd7-4790-8255-e9ab0a59a131" providerId="ADAL" clId="{F43C425D-791E-4338-ABCF-161D448A3DE4}" dt="2022-11-02T20:50:16.533" v="2" actId="14826"/>
          <ac:picMkLst>
            <pc:docMk/>
            <pc:sldMk cId="848908219" sldId="295"/>
            <ac:picMk id="24" creationId="{1626B609-2C65-4467-B199-99ADB73ADD48}"/>
          </ac:picMkLst>
        </pc:picChg>
      </pc:sldChg>
    </pc:docChg>
  </pc:docChgLst>
  <pc:docChgLst>
    <pc:chgData name="Merry, Meg" userId="52abaa17-2ab0-4519-8e41-45b524f6a3b3" providerId="ADAL" clId="{84EAD97B-C30D-44B1-8FDB-558BDC4BF8FE}"/>
    <pc:docChg chg="undo custSel modSld">
      <pc:chgData name="Merry, Meg" userId="52abaa17-2ab0-4519-8e41-45b524f6a3b3" providerId="ADAL" clId="{84EAD97B-C30D-44B1-8FDB-558BDC4BF8FE}" dt="2022-11-08T21:08:42.589" v="12" actId="255"/>
      <pc:docMkLst>
        <pc:docMk/>
      </pc:docMkLst>
      <pc:sldChg chg="modSp mod">
        <pc:chgData name="Merry, Meg" userId="52abaa17-2ab0-4519-8e41-45b524f6a3b3" providerId="ADAL" clId="{84EAD97B-C30D-44B1-8FDB-558BDC4BF8FE}" dt="2022-11-08T21:08:18.970" v="6" actId="255"/>
        <pc:sldMkLst>
          <pc:docMk/>
          <pc:sldMk cId="1102559366" sldId="274"/>
        </pc:sldMkLst>
        <pc:spChg chg="mod">
          <ac:chgData name="Merry, Meg" userId="52abaa17-2ab0-4519-8e41-45b524f6a3b3" providerId="ADAL" clId="{84EAD97B-C30D-44B1-8FDB-558BDC4BF8FE}" dt="2022-11-08T21:08:18.970" v="6" actId="255"/>
          <ac:spMkLst>
            <pc:docMk/>
            <pc:sldMk cId="1102559366" sldId="274"/>
            <ac:spMk id="44" creationId="{E46410AA-9335-4C3E-AEEE-43614C70E64D}"/>
          </ac:spMkLst>
        </pc:spChg>
      </pc:sldChg>
      <pc:sldChg chg="modSp mod">
        <pc:chgData name="Merry, Meg" userId="52abaa17-2ab0-4519-8e41-45b524f6a3b3" providerId="ADAL" clId="{84EAD97B-C30D-44B1-8FDB-558BDC4BF8FE}" dt="2022-11-08T21:08:10.002" v="5" actId="18131"/>
        <pc:sldMkLst>
          <pc:docMk/>
          <pc:sldMk cId="65851916" sldId="278"/>
        </pc:sldMkLst>
        <pc:picChg chg="mod modCrop">
          <ac:chgData name="Merry, Meg" userId="52abaa17-2ab0-4519-8e41-45b524f6a3b3" providerId="ADAL" clId="{84EAD97B-C30D-44B1-8FDB-558BDC4BF8FE}" dt="2022-11-08T21:08:10.002" v="5" actId="18131"/>
          <ac:picMkLst>
            <pc:docMk/>
            <pc:sldMk cId="65851916" sldId="278"/>
            <ac:picMk id="23" creationId="{AE1DD9CA-8F8E-43F8-AB52-DC6B3C9FD08B}"/>
          </ac:picMkLst>
        </pc:picChg>
        <pc:picChg chg="mod modCrop">
          <ac:chgData name="Merry, Meg" userId="52abaa17-2ab0-4519-8e41-45b524f6a3b3" providerId="ADAL" clId="{84EAD97B-C30D-44B1-8FDB-558BDC4BF8FE}" dt="2022-11-08T21:08:02.288" v="3" actId="18131"/>
          <ac:picMkLst>
            <pc:docMk/>
            <pc:sldMk cId="65851916" sldId="278"/>
            <ac:picMk id="25" creationId="{7133D1E7-FA07-44D0-9EB0-EA49F78B8931}"/>
          </ac:picMkLst>
        </pc:picChg>
      </pc:sldChg>
      <pc:sldChg chg="modSp mod">
        <pc:chgData name="Merry, Meg" userId="52abaa17-2ab0-4519-8e41-45b524f6a3b3" providerId="ADAL" clId="{84EAD97B-C30D-44B1-8FDB-558BDC4BF8FE}" dt="2022-11-08T21:08:42.589" v="12" actId="255"/>
        <pc:sldMkLst>
          <pc:docMk/>
          <pc:sldMk cId="848908219" sldId="295"/>
        </pc:sldMkLst>
        <pc:spChg chg="mod">
          <ac:chgData name="Merry, Meg" userId="52abaa17-2ab0-4519-8e41-45b524f6a3b3" providerId="ADAL" clId="{84EAD97B-C30D-44B1-8FDB-558BDC4BF8FE}" dt="2022-11-08T21:08:42.589" v="12" actId="255"/>
          <ac:spMkLst>
            <pc:docMk/>
            <pc:sldMk cId="848908219" sldId="295"/>
            <ac:spMk id="34" creationId="{49BEB672-5087-49D5-925B-410D7FCB2E0D}"/>
          </ac:spMkLst>
        </pc:spChg>
      </pc:sldChg>
      <pc:sldChg chg="modSp mod">
        <pc:chgData name="Merry, Meg" userId="52abaa17-2ab0-4519-8e41-45b524f6a3b3" providerId="ADAL" clId="{84EAD97B-C30D-44B1-8FDB-558BDC4BF8FE}" dt="2022-11-08T21:07:42.859" v="0" actId="20577"/>
        <pc:sldMkLst>
          <pc:docMk/>
          <pc:sldMk cId="1002511331" sldId="302"/>
        </pc:sldMkLst>
        <pc:spChg chg="mod">
          <ac:chgData name="Merry, Meg" userId="52abaa17-2ab0-4519-8e41-45b524f6a3b3" providerId="ADAL" clId="{84EAD97B-C30D-44B1-8FDB-558BDC4BF8FE}" dt="2022-11-08T21:07:42.859" v="0"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Lake City Gateway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Lake City Gateway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Lake City Gateway Airport created 3,423 jobs earning $215 million in payroll, contributed $356 million in value added, and generated a total economic impact (output) of $920 million</a:t>
            </a:r>
          </a:p>
          <a:p>
            <a:endParaRPr lang="en-US" dirty="0"/>
          </a:p>
          <a:p>
            <a:r>
              <a:rPr lang="en-US" dirty="0"/>
              <a:t>This includes direct impacts of 1,608 jobs earning $113 million in payroll, contributing $175 million in value added, and generating a total economic impact (output) of $583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1,815 jobs earning $</a:t>
            </a:r>
            <a:r>
              <a:rPr lang="en-US"/>
              <a:t>102 million </a:t>
            </a:r>
            <a:r>
              <a:rPr lang="en-US" dirty="0"/>
              <a:t>in payroll, contributing $</a:t>
            </a:r>
            <a:r>
              <a:rPr lang="en-US"/>
              <a:t>181 million </a:t>
            </a:r>
            <a:r>
              <a:rPr lang="en-US" dirty="0"/>
              <a:t>in value added, and generating a total economic impact (output) of $</a:t>
            </a:r>
            <a:r>
              <a:rPr lang="en-US"/>
              <a:t>337 million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Lake City Gateway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pn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Lake City Gateway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7D12EFF7-6286-416F-BDD6-B56A410713B2}"/>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8794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165588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24017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Lake City Gateway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687" t="1532" r="23090" b="1589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Lake City Gateway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$215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$356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$920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3,423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t="15762" r="19037" b="1192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LCQ">
            <a:hlinkClick r:id="" action="ppaction://media"/>
            <a:extLst>
              <a:ext uri="{FF2B5EF4-FFF2-40B4-BE49-F238E27FC236}">
                <a16:creationId xmlns:a16="http://schemas.microsoft.com/office/drawing/2014/main" id="{C7EF58D1-818A-41F9-A6D3-99DCB74856A1}"/>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93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9065502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54154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351092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504313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837540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3000</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Lake City Gateway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Lake City Gateway Airport’s Total Economic Impact</vt:lpstr>
      <vt:lpstr>On-Airport Impacts</vt:lpstr>
      <vt:lpstr>Visitor Spending Impacts (Off-Airport)</vt:lpstr>
      <vt:lpstr>Airport Economic Impact Results</vt:lpstr>
      <vt:lpstr>TOTAL Lake City Gateway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2022-12-07T21:02:53Z</dcterms:modified>
</cp:coreProperties>
</file>