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8180850-550C-4E4F-BC9E-B79B7578DD8B}" v="1" dt="2022-12-07T21:17:21.9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1407" autoAdjust="0"/>
  </p:normalViewPr>
  <p:slideViewPr>
    <p:cSldViewPr snapToGrid="0">
      <p:cViewPr varScale="1">
        <p:scale>
          <a:sx n="80" d="100"/>
          <a:sy n="80" d="100"/>
        </p:scale>
        <p:origin x="1677" y="30"/>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Cicone, Laura" userId="d60addc7-6562-4f44-a0de-68d71e52773b" providerId="ADAL" clId="{F7AAD7A9-9E3E-4E68-A847-8FDF67531BE0}"/>
    <pc:docChg chg="custSel addSld delSld modSld">
      <pc:chgData name="Cicone, Laura" userId="d60addc7-6562-4f44-a0de-68d71e52773b" providerId="ADAL" clId="{F7AAD7A9-9E3E-4E68-A847-8FDF67531BE0}" dt="2022-11-15T21:26:54.600" v="34" actId="47"/>
      <pc:docMkLst>
        <pc:docMk/>
      </pc:docMkLst>
      <pc:sldChg chg="modNotesTx">
        <pc:chgData name="Cicone, Laura" userId="d60addc7-6562-4f44-a0de-68d71e52773b" providerId="ADAL" clId="{F7AAD7A9-9E3E-4E68-A847-8FDF67531BE0}" dt="2022-10-31T13:23:53.337" v="13" actId="20577"/>
        <pc:sldMkLst>
          <pc:docMk/>
          <pc:sldMk cId="1711352330" sldId="256"/>
        </pc:sldMkLst>
      </pc:sldChg>
      <pc:sldChg chg="del">
        <pc:chgData name="Cicone, Laura" userId="d60addc7-6562-4f44-a0de-68d71e52773b" providerId="ADAL" clId="{F7AAD7A9-9E3E-4E68-A847-8FDF67531BE0}" dt="2022-10-25T16:35:48.146" v="2" actId="47"/>
        <pc:sldMkLst>
          <pc:docMk/>
          <pc:sldMk cId="4081035233" sldId="259"/>
        </pc:sldMkLst>
      </pc:sldChg>
      <pc:sldChg chg="del">
        <pc:chgData name="Cicone, Laura" userId="d60addc7-6562-4f44-a0de-68d71e52773b" providerId="ADAL" clId="{F7AAD7A9-9E3E-4E68-A847-8FDF67531BE0}" dt="2022-11-15T21:26:54.600" v="34" actId="47"/>
        <pc:sldMkLst>
          <pc:docMk/>
          <pc:sldMk cId="3476258832" sldId="266"/>
        </pc:sldMkLst>
      </pc:sldChg>
      <pc:sldChg chg="addSp delSp modSp mod modAnim modNotesTx">
        <pc:chgData name="Cicone, Laura" userId="d60addc7-6562-4f44-a0de-68d71e52773b" providerId="ADAL" clId="{F7AAD7A9-9E3E-4E68-A847-8FDF67531BE0}" dt="2022-11-15T21:25:44.570" v="32" actId="20577"/>
        <pc:sldMkLst>
          <pc:docMk/>
          <pc:sldMk cId="3380238284" sldId="273"/>
        </pc:sldMkLst>
        <pc:spChg chg="add del mod">
          <ac:chgData name="Cicone, Laura" userId="d60addc7-6562-4f44-a0de-68d71e52773b" providerId="ADAL" clId="{F7AAD7A9-9E3E-4E68-A847-8FDF67531BE0}" dt="2022-10-31T13:23:58.689" v="15" actId="478"/>
          <ac:spMkLst>
            <pc:docMk/>
            <pc:sldMk cId="3380238284" sldId="273"/>
            <ac:spMk id="3" creationId="{E1EC7F8F-03B0-4588-BEB1-130BCCE45455}"/>
          </ac:spMkLst>
        </pc:spChg>
        <pc:spChg chg="del">
          <ac:chgData name="Cicone, Laura" userId="d60addc7-6562-4f44-a0de-68d71e52773b" providerId="ADAL" clId="{F7AAD7A9-9E3E-4E68-A847-8FDF67531BE0}" dt="2022-10-31T13:24:00.163" v="16" actId="478"/>
          <ac:spMkLst>
            <pc:docMk/>
            <pc:sldMk cId="3380238284" sldId="273"/>
            <ac:spMk id="4" creationId="{A3560EF0-DF41-40A6-889B-45B12E8526AE}"/>
          </ac:spMkLst>
        </pc:spChg>
        <pc:spChg chg="del">
          <ac:chgData name="Cicone, Laura" userId="d60addc7-6562-4f44-a0de-68d71e52773b" providerId="ADAL" clId="{F7AAD7A9-9E3E-4E68-A847-8FDF67531BE0}" dt="2022-10-31T13:23:57.973" v="14" actId="478"/>
          <ac:spMkLst>
            <pc:docMk/>
            <pc:sldMk cId="3380238284" sldId="273"/>
            <ac:spMk id="5" creationId="{586496FA-FBA1-4991-B52E-BEE6274D1B8E}"/>
          </ac:spMkLst>
        </pc:spChg>
        <pc:spChg chg="add del mod">
          <ac:chgData name="Cicone, Laura" userId="d60addc7-6562-4f44-a0de-68d71e52773b" providerId="ADAL" clId="{F7AAD7A9-9E3E-4E68-A847-8FDF67531BE0}" dt="2022-10-31T13:24:01.544" v="17" actId="478"/>
          <ac:spMkLst>
            <pc:docMk/>
            <pc:sldMk cId="3380238284" sldId="273"/>
            <ac:spMk id="7" creationId="{5A2AFDFF-B48A-41F9-90C5-935C02A99210}"/>
          </ac:spMkLst>
        </pc:spChg>
        <pc:picChg chg="add mod">
          <ac:chgData name="Cicone, Laura" userId="d60addc7-6562-4f44-a0de-68d71e52773b" providerId="ADAL" clId="{F7AAD7A9-9E3E-4E68-A847-8FDF67531BE0}" dt="2022-10-31T13:24:22.047" v="23" actId="14100"/>
          <ac:picMkLst>
            <pc:docMk/>
            <pc:sldMk cId="3380238284" sldId="273"/>
            <ac:picMk id="8" creationId="{4150EF4E-4B3D-4BAF-8326-CB42076BA623}"/>
          </ac:picMkLst>
        </pc:picChg>
      </pc:sldChg>
      <pc:sldChg chg="del">
        <pc:chgData name="Cicone, Laura" userId="d60addc7-6562-4f44-a0de-68d71e52773b" providerId="ADAL" clId="{F7AAD7A9-9E3E-4E68-A847-8FDF67531BE0}" dt="2022-11-15T21:26:54.600" v="34" actId="47"/>
        <pc:sldMkLst>
          <pc:docMk/>
          <pc:sldMk cId="1102559366" sldId="274"/>
        </pc:sldMkLst>
      </pc:sldChg>
      <pc:sldChg chg="del">
        <pc:chgData name="Cicone, Laura" userId="d60addc7-6562-4f44-a0de-68d71e52773b" providerId="ADAL" clId="{F7AAD7A9-9E3E-4E68-A847-8FDF67531BE0}" dt="2022-11-15T21:25:14.369" v="26" actId="47"/>
        <pc:sldMkLst>
          <pc:docMk/>
          <pc:sldMk cId="3393598430" sldId="286"/>
        </pc:sldMkLst>
      </pc:sldChg>
      <pc:sldChg chg="del">
        <pc:chgData name="Cicone, Laura" userId="d60addc7-6562-4f44-a0de-68d71e52773b" providerId="ADAL" clId="{F7AAD7A9-9E3E-4E68-A847-8FDF67531BE0}" dt="2022-11-15T21:26:54.600" v="34" actId="47"/>
        <pc:sldMkLst>
          <pc:docMk/>
          <pc:sldMk cId="232077404" sldId="288"/>
        </pc:sldMkLst>
      </pc:sldChg>
      <pc:sldChg chg="del">
        <pc:chgData name="Cicone, Laura" userId="d60addc7-6562-4f44-a0de-68d71e52773b" providerId="ADAL" clId="{F7AAD7A9-9E3E-4E68-A847-8FDF67531BE0}" dt="2022-11-15T21:26:54.600" v="34" actId="47"/>
        <pc:sldMkLst>
          <pc:docMk/>
          <pc:sldMk cId="536406714" sldId="289"/>
        </pc:sldMkLst>
      </pc:sldChg>
      <pc:sldChg chg="del">
        <pc:chgData name="Cicone, Laura" userId="d60addc7-6562-4f44-a0de-68d71e52773b" providerId="ADAL" clId="{F7AAD7A9-9E3E-4E68-A847-8FDF67531BE0}" dt="2022-11-15T21:26:23.009" v="33" actId="47"/>
        <pc:sldMkLst>
          <pc:docMk/>
          <pc:sldMk cId="291782386" sldId="301"/>
        </pc:sldMkLst>
      </pc:sldChg>
      <pc:sldChg chg="del">
        <pc:chgData name="Cicone, Laura" userId="d60addc7-6562-4f44-a0de-68d71e52773b" providerId="ADAL" clId="{F7AAD7A9-9E3E-4E68-A847-8FDF67531BE0}" dt="2022-11-15T21:25:04.187" v="25" actId="47"/>
        <pc:sldMkLst>
          <pc:docMk/>
          <pc:sldMk cId="1875973025" sldId="304"/>
        </pc:sldMkLst>
      </pc:sldChg>
      <pc:sldChg chg="add">
        <pc:chgData name="Cicone, Laura" userId="d60addc7-6562-4f44-a0de-68d71e52773b" providerId="ADAL" clId="{F7AAD7A9-9E3E-4E68-A847-8FDF67531BE0}" dt="2022-10-25T16:35:43.372" v="1"/>
        <pc:sldMkLst>
          <pc:docMk/>
          <pc:sldMk cId="3901092821" sldId="306"/>
        </pc:sldMkLst>
      </pc:sldChg>
      <pc:sldChg chg="modNotesTx">
        <pc:chgData name="Cicone, Laura" userId="d60addc7-6562-4f44-a0de-68d71e52773b" providerId="ADAL" clId="{F7AAD7A9-9E3E-4E68-A847-8FDF67531BE0}" dt="2022-11-15T21:25:28.930" v="28" actId="20577"/>
        <pc:sldMkLst>
          <pc:docMk/>
          <pc:sldMk cId="4008963795" sldId="308"/>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Sheth, Rohan" userId="0b6da9f0-4e13-4f6a-80ee-55c9a7700dcb" providerId="ADAL" clId="{A8180850-550C-4E4F-BC9E-B79B7578DD8B}"/>
    <pc:docChg chg="custSel delSld modSld">
      <pc:chgData name="Sheth, Rohan" userId="0b6da9f0-4e13-4f6a-80ee-55c9a7700dcb" providerId="ADAL" clId="{A8180850-550C-4E4F-BC9E-B79B7578DD8B}" dt="2022-12-07T21:17:21.914" v="215"/>
      <pc:docMkLst>
        <pc:docMk/>
      </pc:docMkLst>
      <pc:sldChg chg="modSp mod">
        <pc:chgData name="Sheth, Rohan" userId="0b6da9f0-4e13-4f6a-80ee-55c9a7700dcb" providerId="ADAL" clId="{A8180850-550C-4E4F-BC9E-B79B7578DD8B}" dt="2022-10-18T18:20:56.908" v="2"/>
        <pc:sldMkLst>
          <pc:docMk/>
          <pc:sldMk cId="1711352330" sldId="256"/>
        </pc:sldMkLst>
        <pc:spChg chg="mod">
          <ac:chgData name="Sheth, Rohan" userId="0b6da9f0-4e13-4f6a-80ee-55c9a7700dcb" providerId="ADAL" clId="{A8180850-550C-4E4F-BC9E-B79B7578DD8B}" dt="2022-10-18T18:20:56.908" v="2"/>
          <ac:spMkLst>
            <pc:docMk/>
            <pc:sldMk cId="1711352330" sldId="256"/>
            <ac:spMk id="3" creationId="{931932A1-7454-4B78-B394-3713697727FA}"/>
          </ac:spMkLst>
        </pc:spChg>
      </pc:sldChg>
      <pc:sldChg chg="modNotesTx">
        <pc:chgData name="Sheth, Rohan" userId="0b6da9f0-4e13-4f6a-80ee-55c9a7700dcb" providerId="ADAL" clId="{A8180850-550C-4E4F-BC9E-B79B7578DD8B}" dt="2022-10-18T18:21:23.784" v="25" actId="6549"/>
        <pc:sldMkLst>
          <pc:docMk/>
          <pc:sldMk cId="412258708" sldId="270"/>
        </pc:sldMkLst>
      </pc:sldChg>
      <pc:sldChg chg="modSp mod modNotesTx">
        <pc:chgData name="Sheth, Rohan" userId="0b6da9f0-4e13-4f6a-80ee-55c9a7700dcb" providerId="ADAL" clId="{A8180850-550C-4E4F-BC9E-B79B7578DD8B}" dt="2022-10-18T18:21:14.126" v="9" actId="313"/>
        <pc:sldMkLst>
          <pc:docMk/>
          <pc:sldMk cId="3380238284" sldId="273"/>
        </pc:sldMkLst>
        <pc:spChg chg="mod">
          <ac:chgData name="Sheth, Rohan" userId="0b6da9f0-4e13-4f6a-80ee-55c9a7700dcb" providerId="ADAL" clId="{A8180850-550C-4E4F-BC9E-B79B7578DD8B}" dt="2022-10-18T18:21:13.504" v="8" actId="313"/>
          <ac:spMkLst>
            <pc:docMk/>
            <pc:sldMk cId="3380238284" sldId="273"/>
            <ac:spMk id="4" creationId="{A3560EF0-DF41-40A6-889B-45B12E8526AE}"/>
          </ac:spMkLst>
        </pc:spChg>
      </pc:sldChg>
      <pc:sldChg chg="del">
        <pc:chgData name="Sheth, Rohan" userId="0b6da9f0-4e13-4f6a-80ee-55c9a7700dcb" providerId="ADAL" clId="{A8180850-550C-4E4F-BC9E-B79B7578DD8B}" dt="2022-10-18T18:30:01.806" v="204" actId="47"/>
        <pc:sldMkLst>
          <pc:docMk/>
          <pc:sldMk cId="3015444443" sldId="277"/>
        </pc:sldMkLst>
      </pc:sldChg>
      <pc:sldChg chg="modSp mod modNotesTx">
        <pc:chgData name="Sheth, Rohan" userId="0b6da9f0-4e13-4f6a-80ee-55c9a7700dcb" providerId="ADAL" clId="{A8180850-550C-4E4F-BC9E-B79B7578DD8B}" dt="2022-11-07T20:17:28.617" v="212"/>
        <pc:sldMkLst>
          <pc:docMk/>
          <pc:sldMk cId="65851916" sldId="278"/>
        </pc:sldMkLst>
        <pc:spChg chg="mod">
          <ac:chgData name="Sheth, Rohan" userId="0b6da9f0-4e13-4f6a-80ee-55c9a7700dcb" providerId="ADAL" clId="{A8180850-550C-4E4F-BC9E-B79B7578DD8B}" dt="2022-10-18T18:21:12.375" v="6" actId="313"/>
          <ac:spMkLst>
            <pc:docMk/>
            <pc:sldMk cId="65851916" sldId="278"/>
            <ac:spMk id="4" creationId="{46BE5F69-E9BC-41C7-BF6B-EB4B224032B2}"/>
          </ac:spMkLst>
        </pc:spChg>
        <pc:spChg chg="mod">
          <ac:chgData name="Sheth, Rohan" userId="0b6da9f0-4e13-4f6a-80ee-55c9a7700dcb" providerId="ADAL" clId="{A8180850-550C-4E4F-BC9E-B79B7578DD8B}" dt="2022-10-18T18:21:37.671" v="39" actId="20577"/>
          <ac:spMkLst>
            <pc:docMk/>
            <pc:sldMk cId="65851916" sldId="278"/>
            <ac:spMk id="27" creationId="{1CF04D93-3E9C-4C93-BD11-1AB334ECA8EC}"/>
          </ac:spMkLst>
        </pc:spChg>
        <pc:spChg chg="mod">
          <ac:chgData name="Sheth, Rohan" userId="0b6da9f0-4e13-4f6a-80ee-55c9a7700dcb" providerId="ADAL" clId="{A8180850-550C-4E4F-BC9E-B79B7578DD8B}" dt="2022-10-18T18:21:43.624" v="47" actId="20577"/>
          <ac:spMkLst>
            <pc:docMk/>
            <pc:sldMk cId="65851916" sldId="278"/>
            <ac:spMk id="28" creationId="{4A74CDCB-94E0-4602-A364-BEBAB933C949}"/>
          </ac:spMkLst>
        </pc:spChg>
        <pc:spChg chg="mod">
          <ac:chgData name="Sheth, Rohan" userId="0b6da9f0-4e13-4f6a-80ee-55c9a7700dcb" providerId="ADAL" clId="{A8180850-550C-4E4F-BC9E-B79B7578DD8B}" dt="2022-10-18T18:22:30.200" v="54" actId="20577"/>
          <ac:spMkLst>
            <pc:docMk/>
            <pc:sldMk cId="65851916" sldId="278"/>
            <ac:spMk id="29" creationId="{C1505505-BB78-40E3-B8B6-4C8BE22EB53C}"/>
          </ac:spMkLst>
        </pc:spChg>
        <pc:spChg chg="mod">
          <ac:chgData name="Sheth, Rohan" userId="0b6da9f0-4e13-4f6a-80ee-55c9a7700dcb" providerId="ADAL" clId="{A8180850-550C-4E4F-BC9E-B79B7578DD8B}" dt="2022-10-18T18:21:31.207" v="31" actId="6549"/>
          <ac:spMkLst>
            <pc:docMk/>
            <pc:sldMk cId="65851916" sldId="278"/>
            <ac:spMk id="34" creationId="{37703234-D993-4C43-91A3-E55AA7BD1D32}"/>
          </ac:spMkLst>
        </pc:spChg>
        <pc:picChg chg="mod">
          <ac:chgData name="Sheth, Rohan" userId="0b6da9f0-4e13-4f6a-80ee-55c9a7700dcb" providerId="ADAL" clId="{A8180850-550C-4E4F-BC9E-B79B7578DD8B}" dt="2022-10-18T18:27:35.197" v="55" actId="14826"/>
          <ac:picMkLst>
            <pc:docMk/>
            <pc:sldMk cId="65851916" sldId="278"/>
            <ac:picMk id="23" creationId="{AE1DD9CA-8F8E-43F8-AB52-DC6B3C9FD08B}"/>
          </ac:picMkLst>
        </pc:picChg>
        <pc:picChg chg="mod">
          <ac:chgData name="Sheth, Rohan" userId="0b6da9f0-4e13-4f6a-80ee-55c9a7700dcb" providerId="ADAL" clId="{A8180850-550C-4E4F-BC9E-B79B7578DD8B}" dt="2022-10-18T18:28:00.381" v="58" actId="14826"/>
          <ac:picMkLst>
            <pc:docMk/>
            <pc:sldMk cId="65851916" sldId="278"/>
            <ac:picMk id="25" creationId="{7133D1E7-FA07-44D0-9EB0-EA49F78B8931}"/>
          </ac:picMkLst>
        </pc:picChg>
      </pc:sldChg>
      <pc:sldChg chg="modNotesTx">
        <pc:chgData name="Sheth, Rohan" userId="0b6da9f0-4e13-4f6a-80ee-55c9a7700dcb" providerId="ADAL" clId="{A8180850-550C-4E4F-BC9E-B79B7578DD8B}" dt="2022-10-18T18:21:10.592" v="3" actId="313"/>
        <pc:sldMkLst>
          <pc:docMk/>
          <pc:sldMk cId="3393598430" sldId="286"/>
        </pc:sldMkLst>
      </pc:sldChg>
      <pc:sldChg chg="del">
        <pc:chgData name="Sheth, Rohan" userId="0b6da9f0-4e13-4f6a-80ee-55c9a7700dcb" providerId="ADAL" clId="{A8180850-550C-4E4F-BC9E-B79B7578DD8B}" dt="2022-10-18T18:30:01.973" v="205" actId="47"/>
        <pc:sldMkLst>
          <pc:docMk/>
          <pc:sldMk cId="848908219" sldId="295"/>
        </pc:sldMkLst>
      </pc:sldChg>
      <pc:sldChg chg="del">
        <pc:chgData name="Sheth, Rohan" userId="0b6da9f0-4e13-4f6a-80ee-55c9a7700dcb" providerId="ADAL" clId="{A8180850-550C-4E4F-BC9E-B79B7578DD8B}" dt="2022-10-18T18:30:02.109" v="206" actId="47"/>
        <pc:sldMkLst>
          <pc:docMk/>
          <pc:sldMk cId="2857163895" sldId="296"/>
        </pc:sldMkLst>
      </pc:sldChg>
      <pc:sldChg chg="modSp">
        <pc:chgData name="Sheth, Rohan" userId="0b6da9f0-4e13-4f6a-80ee-55c9a7700dcb" providerId="ADAL" clId="{A8180850-550C-4E4F-BC9E-B79B7578DD8B}" dt="2022-10-18T18:30:23.167" v="210" actId="14826"/>
        <pc:sldMkLst>
          <pc:docMk/>
          <pc:sldMk cId="2730844521" sldId="297"/>
        </pc:sldMkLst>
        <pc:picChg chg="mod">
          <ac:chgData name="Sheth, Rohan" userId="0b6da9f0-4e13-4f6a-80ee-55c9a7700dcb" providerId="ADAL" clId="{A8180850-550C-4E4F-BC9E-B79B7578DD8B}" dt="2022-10-18T18:30:23.167" v="210" actId="14826"/>
          <ac:picMkLst>
            <pc:docMk/>
            <pc:sldMk cId="2730844521" sldId="297"/>
            <ac:picMk id="24" creationId="{FC9318CE-0F2A-4948-A27F-F98B11433D2D}"/>
          </ac:picMkLst>
        </pc:picChg>
      </pc:sldChg>
      <pc:sldChg chg="del">
        <pc:chgData name="Sheth, Rohan" userId="0b6da9f0-4e13-4f6a-80ee-55c9a7700dcb" providerId="ADAL" clId="{A8180850-550C-4E4F-BC9E-B79B7578DD8B}" dt="2022-10-18T18:30:02.275" v="207" actId="47"/>
        <pc:sldMkLst>
          <pc:docMk/>
          <pc:sldMk cId="1909763988" sldId="298"/>
        </pc:sldMkLst>
      </pc:sldChg>
      <pc:sldChg chg="del">
        <pc:chgData name="Sheth, Rohan" userId="0b6da9f0-4e13-4f6a-80ee-55c9a7700dcb" providerId="ADAL" clId="{A8180850-550C-4E4F-BC9E-B79B7578DD8B}" dt="2022-10-18T18:30:04.301" v="208" actId="47"/>
        <pc:sldMkLst>
          <pc:docMk/>
          <pc:sldMk cId="3656542971" sldId="299"/>
        </pc:sldMkLst>
      </pc:sldChg>
      <pc:sldChg chg="del">
        <pc:chgData name="Sheth, Rohan" userId="0b6da9f0-4e13-4f6a-80ee-55c9a7700dcb" providerId="ADAL" clId="{A8180850-550C-4E4F-BC9E-B79B7578DD8B}" dt="2022-10-18T18:30:04.464" v="209" actId="47"/>
        <pc:sldMkLst>
          <pc:docMk/>
          <pc:sldMk cId="1174635175" sldId="300"/>
        </pc:sldMkLst>
      </pc:sldChg>
      <pc:sldChg chg="modSp mod">
        <pc:chgData name="Sheth, Rohan" userId="0b6da9f0-4e13-4f6a-80ee-55c9a7700dcb" providerId="ADAL" clId="{A8180850-550C-4E4F-BC9E-B79B7578DD8B}" dt="2022-10-18T18:21:11.223" v="4" actId="313"/>
        <pc:sldMkLst>
          <pc:docMk/>
          <pc:sldMk cId="1002511331" sldId="302"/>
        </pc:sldMkLst>
        <pc:spChg chg="mod">
          <ac:chgData name="Sheth, Rohan" userId="0b6da9f0-4e13-4f6a-80ee-55c9a7700dcb" providerId="ADAL" clId="{A8180850-550C-4E4F-BC9E-B79B7578DD8B}" dt="2022-10-18T18:21:11.223" v="4" actId="313"/>
          <ac:spMkLst>
            <pc:docMk/>
            <pc:sldMk cId="1002511331" sldId="302"/>
            <ac:spMk id="4" creationId="{46BE5F69-E9BC-41C7-BF6B-EB4B224032B2}"/>
          </ac:spMkLst>
        </pc:spChg>
      </pc:sldChg>
      <pc:sldChg chg="addSp delSp modSp mod">
        <pc:chgData name="Sheth, Rohan" userId="0b6da9f0-4e13-4f6a-80ee-55c9a7700dcb" providerId="ADAL" clId="{A8180850-550C-4E4F-BC9E-B79B7578DD8B}" dt="2022-12-07T21:17:21.914" v="215"/>
        <pc:sldMkLst>
          <pc:docMk/>
          <pc:sldMk cId="3901092821" sldId="306"/>
        </pc:sldMkLst>
        <pc:picChg chg="del">
          <ac:chgData name="Sheth, Rohan" userId="0b6da9f0-4e13-4f6a-80ee-55c9a7700dcb" providerId="ADAL" clId="{A8180850-550C-4E4F-BC9E-B79B7578DD8B}" dt="2022-12-07T21:17:21.650" v="214" actId="478"/>
          <ac:picMkLst>
            <pc:docMk/>
            <pc:sldMk cId="3901092821" sldId="306"/>
            <ac:picMk id="3" creationId="{D82025A8-C9E6-4796-9C09-8C2D1EE75679}"/>
          </ac:picMkLst>
        </pc:picChg>
        <pc:picChg chg="add mod">
          <ac:chgData name="Sheth, Rohan" userId="0b6da9f0-4e13-4f6a-80ee-55c9a7700dcb" providerId="ADAL" clId="{A8180850-550C-4E4F-BC9E-B79B7578DD8B}" dt="2022-12-07T21:17:21.914" v="215"/>
          <ac:picMkLst>
            <pc:docMk/>
            <pc:sldMk cId="3901092821" sldId="306"/>
            <ac:picMk id="11" creationId="{9285EAE4-A2A3-4347-9351-90B993042496}"/>
          </ac:picMkLst>
        </pc:picChg>
      </pc:sldChg>
      <pc:sldChg chg="modNotesTx">
        <pc:chgData name="Sheth, Rohan" userId="0b6da9f0-4e13-4f6a-80ee-55c9a7700dcb" providerId="ADAL" clId="{A8180850-550C-4E4F-BC9E-B79B7578DD8B}" dt="2022-11-16T22:10:56.102" v="213"/>
        <pc:sldMkLst>
          <pc:docMk/>
          <pc:sldMk cId="1816634017" sldId="311"/>
        </pc:sldMkLst>
      </pc:sldChg>
    </pc:docChg>
  </pc:docChgLst>
  <pc:docChgLst>
    <pc:chgData name="Robinson, Jennifer" userId="565b6b42-ad9f-4b87-991b-4061de8dfafc" providerId="ADAL" clId="{F2F96DD5-E460-442E-B783-78311588DADA}"/>
    <pc:docChg chg="modSld">
      <pc:chgData name="Robinson, Jennifer" userId="565b6b42-ad9f-4b87-991b-4061de8dfafc" providerId="ADAL" clId="{F2F96DD5-E460-442E-B783-78311588DADA}" dt="2022-11-08T21:35:13.126" v="3" actId="255"/>
      <pc:docMkLst>
        <pc:docMk/>
      </pc:docMkLst>
      <pc:sldChg chg="modSp mod">
        <pc:chgData name="Robinson, Jennifer" userId="565b6b42-ad9f-4b87-991b-4061de8dfafc" providerId="ADAL" clId="{F2F96DD5-E460-442E-B783-78311588DADA}" dt="2022-11-08T21:35:03.367" v="2" actId="255"/>
        <pc:sldMkLst>
          <pc:docMk/>
          <pc:sldMk cId="1102559366" sldId="274"/>
        </pc:sldMkLst>
        <pc:spChg chg="mod">
          <ac:chgData name="Robinson, Jennifer" userId="565b6b42-ad9f-4b87-991b-4061de8dfafc" providerId="ADAL" clId="{F2F96DD5-E460-442E-B783-78311588DADA}" dt="2022-11-08T21:35:03.367" v="2" actId="255"/>
          <ac:spMkLst>
            <pc:docMk/>
            <pc:sldMk cId="1102559366" sldId="274"/>
            <ac:spMk id="44" creationId="{E46410AA-9335-4C3E-AEEE-43614C70E64D}"/>
          </ac:spMkLst>
        </pc:spChg>
      </pc:sldChg>
      <pc:sldChg chg="modSp mod">
        <pc:chgData name="Robinson, Jennifer" userId="565b6b42-ad9f-4b87-991b-4061de8dfafc" providerId="ADAL" clId="{F2F96DD5-E460-442E-B783-78311588DADA}" dt="2022-11-08T21:35:13.126" v="3" actId="255"/>
        <pc:sldMkLst>
          <pc:docMk/>
          <pc:sldMk cId="2730844521" sldId="297"/>
        </pc:sldMkLst>
        <pc:spChg chg="mod">
          <ac:chgData name="Robinson, Jennifer" userId="565b6b42-ad9f-4b87-991b-4061de8dfafc" providerId="ADAL" clId="{F2F96DD5-E460-442E-B783-78311588DADA}" dt="2022-11-08T21:35:13.126" v="3" actId="255"/>
          <ac:spMkLst>
            <pc:docMk/>
            <pc:sldMk cId="2730844521" sldId="297"/>
            <ac:spMk id="34" creationId="{49BEB672-5087-49D5-925B-410D7FCB2E0D}"/>
          </ac:spMkLst>
        </pc:spChg>
      </pc:sldChg>
      <pc:sldChg chg="modSp mod">
        <pc:chgData name="Robinson, Jennifer" userId="565b6b42-ad9f-4b87-991b-4061de8dfafc" providerId="ADAL" clId="{F2F96DD5-E460-442E-B783-78311588DADA}" dt="2022-11-08T21:34:35.941" v="1" actId="20577"/>
        <pc:sldMkLst>
          <pc:docMk/>
          <pc:sldMk cId="1002511331" sldId="302"/>
        </pc:sldMkLst>
        <pc:spChg chg="mod">
          <ac:chgData name="Robinson, Jennifer" userId="565b6b42-ad9f-4b87-991b-4061de8dfafc" providerId="ADAL" clId="{F2F96DD5-E460-442E-B783-78311588DADA}" dt="2022-11-08T21:34:35.941" v="1" actId="20577"/>
          <ac:spMkLst>
            <pc:docMk/>
            <pc:sldMk cId="1002511331" sldId="302"/>
            <ac:spMk id="4" creationId="{46BE5F69-E9BC-41C7-BF6B-EB4B224032B2}"/>
          </ac:spMkLst>
        </pc:spChg>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Marion County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Marion County Airport, impacts for District 5,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Marion County Airport created 784 jobs earning $40.8 million in payroll, contributed $70.0 million in value added, and generated a total economic impact (output) of $140 million.</a:t>
            </a:r>
          </a:p>
          <a:p>
            <a:endParaRPr lang="en-US" dirty="0"/>
          </a:p>
          <a:p>
            <a:r>
              <a:rPr lang="en-US" dirty="0"/>
              <a:t>This includes direct impacts of 387 jobs earning $20.2 million in payroll, contributing $33.8 million in value added, and generating a total economic impact (output) of $71.4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397 jobs earning $20.6 million in payroll, contributing $36.2 million in value added, and generating a total economic impact (output) of $68.5 million.</a:t>
            </a:r>
          </a:p>
          <a:p>
            <a:endParaRPr lang="en-US" dirty="0"/>
          </a:p>
          <a:p>
            <a:r>
              <a:rPr lang="en-US"/>
              <a:t>Total impacts may not equal the sum of direct and multiplier impacts due to rounding.</a:t>
            </a: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Marion County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5 created 575,951 jobs earning $28.7 billion in payroll, contributed $49.2 billion in value added, and generated a total economic impact (output) of $93.0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51095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Marion County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9285EAE4-A2A3-4347-9351-90B993042496}"/>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39010928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812127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4008963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Marion County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49" b="1849"/>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Marion County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$40.8</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$70.0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$140</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784</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09" r="2200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X35">
            <a:hlinkClick r:id="" action="ppaction://media"/>
            <a:extLst>
              <a:ext uri="{FF2B5EF4-FFF2-40B4-BE49-F238E27FC236}">
                <a16:creationId xmlns:a16="http://schemas.microsoft.com/office/drawing/2014/main" id="{4150EF4E-4B3D-4BAF-8326-CB42076BA62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04461"/>
            <a:ext cx="12192000" cy="5953539"/>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122"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0605385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3134513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18166340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1509267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4866362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B93ADE8-C0AA-48E6-B732-80C9D0B88E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FC9318CE-0F2A-4948-A27F-F98B11433D2D}"/>
              </a:ext>
            </a:extLst>
          </p:cNvPr>
          <p:cNvPicPr>
            <a:picLocks noChangeAspect="1"/>
          </p:cNvPicPr>
          <p:nvPr/>
        </p:nvPicPr>
        <p:blipFill>
          <a:blip r:embed="rId3">
            <a:extLst>
              <a:ext uri="{28A0092B-C50C-407E-A947-70E740481C1C}">
                <a14:useLocalDpi xmlns:a14="http://schemas.microsoft.com/office/drawing/2010/main" val="0"/>
              </a:ext>
            </a:extLst>
          </a:blip>
          <a:srcRect l="3238" r="3238"/>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5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$28.7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$49.2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$93.0</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dirty="0">
                <a:solidFill>
                  <a:schemeClr val="accent1"/>
                </a:solidFill>
                <a:latin typeface="Arial" panose="020B0604020202020204" pitchFamily="34" charset="0"/>
                <a:cs typeface="Arial" panose="020B0604020202020204" pitchFamily="34" charset="0"/>
              </a:rPr>
              <a:t>575,951</a:t>
            </a:r>
            <a:br>
              <a:rPr lang="en-US" sz="4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C8799B2-B569-4F7C-9E0F-9A66EBE051AF}"/>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7308445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Marion County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Marion County Airport’s Total Economic Impact</vt:lpstr>
      <vt:lpstr>On-Airport Impacts</vt:lpstr>
      <vt:lpstr>Visitor Spending Impacts (Off-Airport)</vt:lpstr>
      <vt:lpstr>Airport Economic Impact Results</vt:lpstr>
      <vt:lpstr>TOTAL Marion County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5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2022-12-07T21:17:23Z</dcterms:modified>
</cp:coreProperties>
</file>