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51E546C-8040-4C53-ABE1-F415305AEBF2}" v="1" dt="2022-12-07T20:55:49.5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BEE7E395-A119-41F3-AEF6-81AEAC3AFCC3}"/>
    <pc:docChg chg="undo redo custSel modSld">
      <pc:chgData name="Filaroski, Taylor" userId="808e8b38-dcd7-4790-8255-e9ab0a59a131" providerId="ADAL" clId="{BEE7E395-A119-41F3-AEF6-81AEAC3AFCC3}" dt="2022-10-28T14:17:18.522" v="7" actId="18131"/>
      <pc:docMkLst>
        <pc:docMk/>
      </pc:docMkLst>
      <pc:sldChg chg="modSp mod">
        <pc:chgData name="Filaroski, Taylor" userId="808e8b38-dcd7-4790-8255-e9ab0a59a131" providerId="ADAL" clId="{BEE7E395-A119-41F3-AEF6-81AEAC3AFCC3}" dt="2022-10-28T14:17:18.522" v="7" actId="18131"/>
        <pc:sldMkLst>
          <pc:docMk/>
          <pc:sldMk cId="65851916" sldId="278"/>
        </pc:sldMkLst>
        <pc:picChg chg="mod modCrop">
          <ac:chgData name="Filaroski, Taylor" userId="808e8b38-dcd7-4790-8255-e9ab0a59a131" providerId="ADAL" clId="{BEE7E395-A119-41F3-AEF6-81AEAC3AFCC3}" dt="2022-10-28T14:17:18.522" v="7" actId="18131"/>
          <ac:picMkLst>
            <pc:docMk/>
            <pc:sldMk cId="65851916" sldId="278"/>
            <ac:picMk id="23" creationId="{AE1DD9CA-8F8E-43F8-AB52-DC6B3C9FD08B}"/>
          </ac:picMkLst>
        </pc:picChg>
        <pc:picChg chg="mod">
          <ac:chgData name="Filaroski, Taylor" userId="808e8b38-dcd7-4790-8255-e9ab0a59a131" providerId="ADAL" clId="{BEE7E395-A119-41F3-AEF6-81AEAC3AFCC3}" dt="2022-10-28T14:16:20.350" v="0" actId="14826"/>
          <ac:picMkLst>
            <pc:docMk/>
            <pc:sldMk cId="65851916" sldId="278"/>
            <ac:picMk id="25" creationId="{7133D1E7-FA07-44D0-9EB0-EA49F78B8931}"/>
          </ac:picMkLst>
        </pc:picChg>
      </pc:sldChg>
    </pc:docChg>
  </pc:docChgLst>
  <pc:docChgLst>
    <pc:chgData name="Merry, Meg" userId="52abaa17-2ab0-4519-8e41-45b524f6a3b3" providerId="ADAL" clId="{0B291C4F-71F5-439F-8349-15B4B1FF8A88}"/>
    <pc:docChg chg="modSld">
      <pc:chgData name="Merry, Meg" userId="52abaa17-2ab0-4519-8e41-45b524f6a3b3" providerId="ADAL" clId="{0B291C4F-71F5-439F-8349-15B4B1FF8A88}" dt="2022-11-08T20:39:20.046" v="7" actId="255"/>
      <pc:docMkLst>
        <pc:docMk/>
      </pc:docMkLst>
      <pc:sldChg chg="modSp mod">
        <pc:chgData name="Merry, Meg" userId="52abaa17-2ab0-4519-8e41-45b524f6a3b3" providerId="ADAL" clId="{0B291C4F-71F5-439F-8349-15B4B1FF8A88}" dt="2022-11-08T20:39:14.384" v="6" actId="255"/>
        <pc:sldMkLst>
          <pc:docMk/>
          <pc:sldMk cId="1102559366" sldId="274"/>
        </pc:sldMkLst>
        <pc:spChg chg="mod">
          <ac:chgData name="Merry, Meg" userId="52abaa17-2ab0-4519-8e41-45b524f6a3b3" providerId="ADAL" clId="{0B291C4F-71F5-439F-8349-15B4B1FF8A88}" dt="2022-11-08T20:39:14.384" v="6" actId="255"/>
          <ac:spMkLst>
            <pc:docMk/>
            <pc:sldMk cId="1102559366" sldId="274"/>
            <ac:spMk id="44" creationId="{E46410AA-9335-4C3E-AEEE-43614C70E64D}"/>
          </ac:spMkLst>
        </pc:spChg>
      </pc:sldChg>
      <pc:sldChg chg="modSp mod">
        <pc:chgData name="Merry, Meg" userId="52abaa17-2ab0-4519-8e41-45b524f6a3b3" providerId="ADAL" clId="{0B291C4F-71F5-439F-8349-15B4B1FF8A88}" dt="2022-11-08T20:39:03.152" v="5" actId="18131"/>
        <pc:sldMkLst>
          <pc:docMk/>
          <pc:sldMk cId="65851916" sldId="278"/>
        </pc:sldMkLst>
        <pc:picChg chg="mod modCrop">
          <ac:chgData name="Merry, Meg" userId="52abaa17-2ab0-4519-8e41-45b524f6a3b3" providerId="ADAL" clId="{0B291C4F-71F5-439F-8349-15B4B1FF8A88}" dt="2022-11-08T20:38:48.903" v="1" actId="18131"/>
          <ac:picMkLst>
            <pc:docMk/>
            <pc:sldMk cId="65851916" sldId="278"/>
            <ac:picMk id="23" creationId="{AE1DD9CA-8F8E-43F8-AB52-DC6B3C9FD08B}"/>
          </ac:picMkLst>
        </pc:picChg>
        <pc:picChg chg="mod modCrop">
          <ac:chgData name="Merry, Meg" userId="52abaa17-2ab0-4519-8e41-45b524f6a3b3" providerId="ADAL" clId="{0B291C4F-71F5-439F-8349-15B4B1FF8A88}" dt="2022-11-08T20:39:03.152" v="5" actId="18131"/>
          <ac:picMkLst>
            <pc:docMk/>
            <pc:sldMk cId="65851916" sldId="278"/>
            <ac:picMk id="25" creationId="{7133D1E7-FA07-44D0-9EB0-EA49F78B8931}"/>
          </ac:picMkLst>
        </pc:picChg>
      </pc:sldChg>
      <pc:sldChg chg="modSp mod">
        <pc:chgData name="Merry, Meg" userId="52abaa17-2ab0-4519-8e41-45b524f6a3b3" providerId="ADAL" clId="{0B291C4F-71F5-439F-8349-15B4B1FF8A88}" dt="2022-11-08T20:39:20.046" v="7" actId="255"/>
        <pc:sldMkLst>
          <pc:docMk/>
          <pc:sldMk cId="2857163895" sldId="296"/>
        </pc:sldMkLst>
        <pc:spChg chg="mod">
          <ac:chgData name="Merry, Meg" userId="52abaa17-2ab0-4519-8e41-45b524f6a3b3" providerId="ADAL" clId="{0B291C4F-71F5-439F-8349-15B4B1FF8A88}" dt="2022-11-08T20:39:20.046" v="7" actId="255"/>
          <ac:spMkLst>
            <pc:docMk/>
            <pc:sldMk cId="2857163895" sldId="296"/>
            <ac:spMk id="34" creationId="{49BEB672-5087-49D5-925B-410D7FCB2E0D}"/>
          </ac:spMkLst>
        </pc:spChg>
      </pc:sldChg>
      <pc:sldChg chg="modSp mod">
        <pc:chgData name="Merry, Meg" userId="52abaa17-2ab0-4519-8e41-45b524f6a3b3" providerId="ADAL" clId="{0B291C4F-71F5-439F-8349-15B4B1FF8A88}" dt="2022-11-08T20:38:36.421" v="0" actId="20577"/>
        <pc:sldMkLst>
          <pc:docMk/>
          <pc:sldMk cId="1002511331" sldId="302"/>
        </pc:sldMkLst>
        <pc:spChg chg="mod">
          <ac:chgData name="Merry, Meg" userId="52abaa17-2ab0-4519-8e41-45b524f6a3b3" providerId="ADAL" clId="{0B291C4F-71F5-439F-8349-15B4B1FF8A88}" dt="2022-11-08T20:38:36.421" v="0" actId="20577"/>
          <ac:spMkLst>
            <pc:docMk/>
            <pc:sldMk cId="1002511331" sldId="302"/>
            <ac:spMk id="4" creationId="{46BE5F69-E9BC-41C7-BF6B-EB4B224032B2}"/>
          </ac:spMkLst>
        </pc:spChg>
      </pc:sldChg>
    </pc:docChg>
  </pc:docChgLst>
  <pc:docChgLst>
    <pc:chgData name="Gibson, Thomas" userId="4b42d18a-f5dd-45ad-b5f3-020bdeec964b" providerId="ADAL" clId="{04A94C84-6FE4-4D9F-971C-822D26126FD2}"/>
    <pc:docChg chg="modSld">
      <pc:chgData name="Gibson, Thomas" userId="4b42d18a-f5dd-45ad-b5f3-020bdeec964b" providerId="ADAL" clId="{04A94C84-6FE4-4D9F-971C-822D26126FD2}" dt="2022-11-17T17:42:25.459" v="0"/>
      <pc:docMkLst>
        <pc:docMk/>
      </pc:docMkLst>
      <pc:sldChg chg="modNotesTx">
        <pc:chgData name="Gibson, Thomas" userId="4b42d18a-f5dd-45ad-b5f3-020bdeec964b" providerId="ADAL" clId="{04A94C84-6FE4-4D9F-971C-822D26126FD2}" dt="2022-11-17T17:42:25.459" v="0"/>
        <pc:sldMkLst>
          <pc:docMk/>
          <pc:sldMk cId="4156851053" sldId="311"/>
        </pc:sldMkLst>
      </pc:sldChg>
    </pc:docChg>
  </pc:docChgLst>
  <pc:docChgLst>
    <pc:chgData name="Cicone, Laura" userId="d60addc7-6562-4f44-a0de-68d71e52773b" providerId="ADAL" clId="{883EF982-3558-4459-9A24-54F643817E84}"/>
    <pc:docChg chg="custSel addSld delSld modSld">
      <pc:chgData name="Cicone, Laura" userId="d60addc7-6562-4f44-a0de-68d71e52773b" providerId="ADAL" clId="{883EF982-3558-4459-9A24-54F643817E84}" dt="2022-11-15T15:05:18.030" v="453" actId="47"/>
      <pc:docMkLst>
        <pc:docMk/>
      </pc:docMkLst>
      <pc:sldChg chg="modSp mod">
        <pc:chgData name="Cicone, Laura" userId="d60addc7-6562-4f44-a0de-68d71e52773b" providerId="ADAL" clId="{883EF982-3558-4459-9A24-54F643817E84}" dt="2022-10-18T18:36:56.910" v="23" actId="20577"/>
        <pc:sldMkLst>
          <pc:docMk/>
          <pc:sldMk cId="1711352330" sldId="256"/>
        </pc:sldMkLst>
        <pc:spChg chg="mod">
          <ac:chgData name="Cicone, Laura" userId="d60addc7-6562-4f44-a0de-68d71e52773b" providerId="ADAL" clId="{883EF982-3558-4459-9A24-54F643817E84}" dt="2022-10-18T18:36:56.910" v="23" actId="20577"/>
          <ac:spMkLst>
            <pc:docMk/>
            <pc:sldMk cId="1711352330" sldId="256"/>
            <ac:spMk id="3" creationId="{931932A1-7454-4B78-B394-3713697727FA}"/>
          </ac:spMkLst>
        </pc:spChg>
      </pc:sldChg>
      <pc:sldChg chg="del">
        <pc:chgData name="Cicone, Laura" userId="d60addc7-6562-4f44-a0de-68d71e52773b" providerId="ADAL" clId="{883EF982-3558-4459-9A24-54F643817E84}" dt="2022-10-25T15:49:09.993" v="445" actId="47"/>
        <pc:sldMkLst>
          <pc:docMk/>
          <pc:sldMk cId="4081035233" sldId="259"/>
        </pc:sldMkLst>
      </pc:sldChg>
      <pc:sldChg chg="del">
        <pc:chgData name="Cicone, Laura" userId="d60addc7-6562-4f44-a0de-68d71e52773b" providerId="ADAL" clId="{883EF982-3558-4459-9A24-54F643817E84}" dt="2022-11-15T15:05:18.030" v="453" actId="47"/>
        <pc:sldMkLst>
          <pc:docMk/>
          <pc:sldMk cId="3476258832" sldId="266"/>
        </pc:sldMkLst>
      </pc:sldChg>
      <pc:sldChg chg="modNotesTx">
        <pc:chgData name="Cicone, Laura" userId="d60addc7-6562-4f44-a0de-68d71e52773b" providerId="ADAL" clId="{883EF982-3558-4459-9A24-54F643817E84}" dt="2022-10-18T18:37:39.901" v="117" actId="20577"/>
        <pc:sldMkLst>
          <pc:docMk/>
          <pc:sldMk cId="412258708" sldId="270"/>
        </pc:sldMkLst>
      </pc:sldChg>
      <pc:sldChg chg="modSp mod modNotesTx">
        <pc:chgData name="Cicone, Laura" userId="d60addc7-6562-4f44-a0de-68d71e52773b" providerId="ADAL" clId="{883EF982-3558-4459-9A24-54F643817E84}" dt="2022-11-15T15:04:54.453" v="451"/>
        <pc:sldMkLst>
          <pc:docMk/>
          <pc:sldMk cId="3380238284" sldId="273"/>
        </pc:sldMkLst>
        <pc:spChg chg="mod">
          <ac:chgData name="Cicone, Laura" userId="d60addc7-6562-4f44-a0de-68d71e52773b" providerId="ADAL" clId="{883EF982-3558-4459-9A24-54F643817E84}" dt="2022-10-18T18:42:08.094" v="408" actId="20577"/>
          <ac:spMkLst>
            <pc:docMk/>
            <pc:sldMk cId="3380238284" sldId="273"/>
            <ac:spMk id="4" creationId="{A3560EF0-DF41-40A6-889B-45B12E8526AE}"/>
          </ac:spMkLst>
        </pc:spChg>
      </pc:sldChg>
      <pc:sldChg chg="del">
        <pc:chgData name="Cicone, Laura" userId="d60addc7-6562-4f44-a0de-68d71e52773b" providerId="ADAL" clId="{883EF982-3558-4459-9A24-54F643817E84}" dt="2022-11-15T15:05:18.030" v="453" actId="47"/>
        <pc:sldMkLst>
          <pc:docMk/>
          <pc:sldMk cId="1102559366" sldId="274"/>
        </pc:sldMkLst>
      </pc:sldChg>
      <pc:sldChg chg="del">
        <pc:chgData name="Cicone, Laura" userId="d60addc7-6562-4f44-a0de-68d71e52773b" providerId="ADAL" clId="{883EF982-3558-4459-9A24-54F643817E84}" dt="2022-10-18T18:42:25.198" v="439" actId="2696"/>
        <pc:sldMkLst>
          <pc:docMk/>
          <pc:sldMk cId="3015444443" sldId="277"/>
        </pc:sldMkLst>
      </pc:sldChg>
      <pc:sldChg chg="modSp mod modNotesTx">
        <pc:chgData name="Cicone, Laura" userId="d60addc7-6562-4f44-a0de-68d71e52773b" providerId="ADAL" clId="{883EF982-3558-4459-9A24-54F643817E84}" dt="2022-10-18T18:41:54.509" v="380" actId="20577"/>
        <pc:sldMkLst>
          <pc:docMk/>
          <pc:sldMk cId="65851916" sldId="278"/>
        </pc:sldMkLst>
        <pc:spChg chg="mod">
          <ac:chgData name="Cicone, Laura" userId="d60addc7-6562-4f44-a0de-68d71e52773b" providerId="ADAL" clId="{883EF982-3558-4459-9A24-54F643817E84}" dt="2022-10-18T18:37:49.642" v="146" actId="20577"/>
          <ac:spMkLst>
            <pc:docMk/>
            <pc:sldMk cId="65851916" sldId="278"/>
            <ac:spMk id="4" creationId="{46BE5F69-E9BC-41C7-BF6B-EB4B224032B2}"/>
          </ac:spMkLst>
        </pc:spChg>
        <pc:spChg chg="mod">
          <ac:chgData name="Cicone, Laura" userId="d60addc7-6562-4f44-a0de-68d71e52773b" providerId="ADAL" clId="{883EF982-3558-4459-9A24-54F643817E84}" dt="2022-10-18T18:39:16.238" v="163" actId="20577"/>
          <ac:spMkLst>
            <pc:docMk/>
            <pc:sldMk cId="65851916" sldId="278"/>
            <ac:spMk id="27" creationId="{1CF04D93-3E9C-4C93-BD11-1AB334ECA8EC}"/>
          </ac:spMkLst>
        </pc:spChg>
        <pc:spChg chg="mod">
          <ac:chgData name="Cicone, Laura" userId="d60addc7-6562-4f44-a0de-68d71e52773b" providerId="ADAL" clId="{883EF982-3558-4459-9A24-54F643817E84}" dt="2022-10-18T18:39:21.728" v="170" actId="20577"/>
          <ac:spMkLst>
            <pc:docMk/>
            <pc:sldMk cId="65851916" sldId="278"/>
            <ac:spMk id="28" creationId="{4A74CDCB-94E0-4602-A364-BEBAB933C949}"/>
          </ac:spMkLst>
        </pc:spChg>
        <pc:spChg chg="mod">
          <ac:chgData name="Cicone, Laura" userId="d60addc7-6562-4f44-a0de-68d71e52773b" providerId="ADAL" clId="{883EF982-3558-4459-9A24-54F643817E84}" dt="2022-10-18T18:39:28.563" v="177" actId="20577"/>
          <ac:spMkLst>
            <pc:docMk/>
            <pc:sldMk cId="65851916" sldId="278"/>
            <ac:spMk id="29" creationId="{C1505505-BB78-40E3-B8B6-4C8BE22EB53C}"/>
          </ac:spMkLst>
        </pc:spChg>
        <pc:spChg chg="mod">
          <ac:chgData name="Cicone, Laura" userId="d60addc7-6562-4f44-a0de-68d71e52773b" providerId="ADAL" clId="{883EF982-3558-4459-9A24-54F643817E84}" dt="2022-10-18T18:39:10.782" v="156" actId="20577"/>
          <ac:spMkLst>
            <pc:docMk/>
            <pc:sldMk cId="65851916" sldId="278"/>
            <ac:spMk id="34" creationId="{37703234-D993-4C43-91A3-E55AA7BD1D32}"/>
          </ac:spMkLst>
        </pc:spChg>
        <pc:picChg chg="mod">
          <ac:chgData name="Cicone, Laura" userId="d60addc7-6562-4f44-a0de-68d71e52773b" providerId="ADAL" clId="{883EF982-3558-4459-9A24-54F643817E84}" dt="2022-10-18T18:38:33.628" v="147" actId="14826"/>
          <ac:picMkLst>
            <pc:docMk/>
            <pc:sldMk cId="65851916" sldId="278"/>
            <ac:picMk id="23" creationId="{AE1DD9CA-8F8E-43F8-AB52-DC6B3C9FD08B}"/>
          </ac:picMkLst>
        </pc:picChg>
        <pc:picChg chg="mod">
          <ac:chgData name="Cicone, Laura" userId="d60addc7-6562-4f44-a0de-68d71e52773b" providerId="ADAL" clId="{883EF982-3558-4459-9A24-54F643817E84}" dt="2022-10-18T18:38:46.949" v="148" actId="14826"/>
          <ac:picMkLst>
            <pc:docMk/>
            <pc:sldMk cId="65851916" sldId="278"/>
            <ac:picMk id="25" creationId="{7133D1E7-FA07-44D0-9EB0-EA49F78B8931}"/>
          </ac:picMkLst>
        </pc:picChg>
      </pc:sldChg>
      <pc:sldChg chg="del modNotesTx">
        <pc:chgData name="Cicone, Laura" userId="d60addc7-6562-4f44-a0de-68d71e52773b" providerId="ADAL" clId="{883EF982-3558-4459-9A24-54F643817E84}" dt="2022-11-15T15:04:24.637" v="447" actId="47"/>
        <pc:sldMkLst>
          <pc:docMk/>
          <pc:sldMk cId="3393598430" sldId="286"/>
        </pc:sldMkLst>
      </pc:sldChg>
      <pc:sldChg chg="del">
        <pc:chgData name="Cicone, Laura" userId="d60addc7-6562-4f44-a0de-68d71e52773b" providerId="ADAL" clId="{883EF982-3558-4459-9A24-54F643817E84}" dt="2022-11-15T15:05:18.030" v="453" actId="47"/>
        <pc:sldMkLst>
          <pc:docMk/>
          <pc:sldMk cId="232077404" sldId="288"/>
        </pc:sldMkLst>
      </pc:sldChg>
      <pc:sldChg chg="del">
        <pc:chgData name="Cicone, Laura" userId="d60addc7-6562-4f44-a0de-68d71e52773b" providerId="ADAL" clId="{883EF982-3558-4459-9A24-54F643817E84}" dt="2022-11-15T15:05:18.030" v="453" actId="47"/>
        <pc:sldMkLst>
          <pc:docMk/>
          <pc:sldMk cId="536406714" sldId="289"/>
        </pc:sldMkLst>
      </pc:sldChg>
      <pc:sldChg chg="del">
        <pc:chgData name="Cicone, Laura" userId="d60addc7-6562-4f44-a0de-68d71e52773b" providerId="ADAL" clId="{883EF982-3558-4459-9A24-54F643817E84}" dt="2022-10-18T18:42:25.198" v="439" actId="2696"/>
        <pc:sldMkLst>
          <pc:docMk/>
          <pc:sldMk cId="848908219" sldId="295"/>
        </pc:sldMkLst>
      </pc:sldChg>
      <pc:sldChg chg="modSp">
        <pc:chgData name="Cicone, Laura" userId="d60addc7-6562-4f44-a0de-68d71e52773b" providerId="ADAL" clId="{883EF982-3558-4459-9A24-54F643817E84}" dt="2022-10-18T18:43:25.118" v="443" actId="14826"/>
        <pc:sldMkLst>
          <pc:docMk/>
          <pc:sldMk cId="2857163895" sldId="296"/>
        </pc:sldMkLst>
        <pc:picChg chg="mod">
          <ac:chgData name="Cicone, Laura" userId="d60addc7-6562-4f44-a0de-68d71e52773b" providerId="ADAL" clId="{883EF982-3558-4459-9A24-54F643817E84}" dt="2022-10-18T18:43:25.118" v="443" actId="14826"/>
          <ac:picMkLst>
            <pc:docMk/>
            <pc:sldMk cId="2857163895" sldId="296"/>
            <ac:picMk id="24" creationId="{7EF00931-2EC4-4D40-B729-71BD2CF64771}"/>
          </ac:picMkLst>
        </pc:picChg>
      </pc:sldChg>
      <pc:sldChg chg="del">
        <pc:chgData name="Cicone, Laura" userId="d60addc7-6562-4f44-a0de-68d71e52773b" providerId="ADAL" clId="{883EF982-3558-4459-9A24-54F643817E84}" dt="2022-10-18T18:42:30.634" v="440" actId="2696"/>
        <pc:sldMkLst>
          <pc:docMk/>
          <pc:sldMk cId="2730844521" sldId="297"/>
        </pc:sldMkLst>
      </pc:sldChg>
      <pc:sldChg chg="del">
        <pc:chgData name="Cicone, Laura" userId="d60addc7-6562-4f44-a0de-68d71e52773b" providerId="ADAL" clId="{883EF982-3558-4459-9A24-54F643817E84}" dt="2022-10-18T18:42:30.634" v="440" actId="2696"/>
        <pc:sldMkLst>
          <pc:docMk/>
          <pc:sldMk cId="1909763988" sldId="298"/>
        </pc:sldMkLst>
      </pc:sldChg>
      <pc:sldChg chg="del">
        <pc:chgData name="Cicone, Laura" userId="d60addc7-6562-4f44-a0de-68d71e52773b" providerId="ADAL" clId="{883EF982-3558-4459-9A24-54F643817E84}" dt="2022-10-18T18:42:30.634" v="440" actId="2696"/>
        <pc:sldMkLst>
          <pc:docMk/>
          <pc:sldMk cId="3656542971" sldId="299"/>
        </pc:sldMkLst>
      </pc:sldChg>
      <pc:sldChg chg="del">
        <pc:chgData name="Cicone, Laura" userId="d60addc7-6562-4f44-a0de-68d71e52773b" providerId="ADAL" clId="{883EF982-3558-4459-9A24-54F643817E84}" dt="2022-10-18T18:42:30.634" v="440" actId="2696"/>
        <pc:sldMkLst>
          <pc:docMk/>
          <pc:sldMk cId="1174635175" sldId="300"/>
        </pc:sldMkLst>
      </pc:sldChg>
      <pc:sldChg chg="del">
        <pc:chgData name="Cicone, Laura" userId="d60addc7-6562-4f44-a0de-68d71e52773b" providerId="ADAL" clId="{883EF982-3558-4459-9A24-54F643817E84}" dt="2022-11-15T15:05:02.659" v="452" actId="47"/>
        <pc:sldMkLst>
          <pc:docMk/>
          <pc:sldMk cId="291782386" sldId="301"/>
        </pc:sldMkLst>
      </pc:sldChg>
      <pc:sldChg chg="modSp mod">
        <pc:chgData name="Cicone, Laura" userId="d60addc7-6562-4f44-a0de-68d71e52773b" providerId="ADAL" clId="{883EF982-3558-4459-9A24-54F643817E84}" dt="2022-10-18T18:37:19.269" v="77" actId="20577"/>
        <pc:sldMkLst>
          <pc:docMk/>
          <pc:sldMk cId="1002511331" sldId="302"/>
        </pc:sldMkLst>
        <pc:spChg chg="mod">
          <ac:chgData name="Cicone, Laura" userId="d60addc7-6562-4f44-a0de-68d71e52773b" providerId="ADAL" clId="{883EF982-3558-4459-9A24-54F643817E84}" dt="2022-10-18T18:37:19.269" v="77" actId="20577"/>
          <ac:spMkLst>
            <pc:docMk/>
            <pc:sldMk cId="1002511331" sldId="302"/>
            <ac:spMk id="4" creationId="{46BE5F69-E9BC-41C7-BF6B-EB4B224032B2}"/>
          </ac:spMkLst>
        </pc:spChg>
      </pc:sldChg>
      <pc:sldChg chg="del">
        <pc:chgData name="Cicone, Laura" userId="d60addc7-6562-4f44-a0de-68d71e52773b" providerId="ADAL" clId="{883EF982-3558-4459-9A24-54F643817E84}" dt="2022-11-15T15:04:15.108" v="446" actId="47"/>
        <pc:sldMkLst>
          <pc:docMk/>
          <pc:sldMk cId="1875973025" sldId="304"/>
        </pc:sldMkLst>
      </pc:sldChg>
      <pc:sldChg chg="add">
        <pc:chgData name="Cicone, Laura" userId="d60addc7-6562-4f44-a0de-68d71e52773b" providerId="ADAL" clId="{883EF982-3558-4459-9A24-54F643817E84}" dt="2022-10-25T15:49:05.241" v="444"/>
        <pc:sldMkLst>
          <pc:docMk/>
          <pc:sldMk cId="2575617385" sldId="306"/>
        </pc:sldMkLst>
      </pc:sldChg>
      <pc:sldChg chg="modNotesTx">
        <pc:chgData name="Cicone, Laura" userId="d60addc7-6562-4f44-a0de-68d71e52773b" providerId="ADAL" clId="{883EF982-3558-4459-9A24-54F643817E84}" dt="2022-11-15T15:04:33.530" v="449" actId="20577"/>
        <pc:sldMkLst>
          <pc:docMk/>
          <pc:sldMk cId="1700273835" sldId="308"/>
        </pc:sldMkLst>
      </pc:sldChg>
    </pc:docChg>
  </pc:docChgLst>
  <pc:docChgLst>
    <pc:chgData name="Sheth, Rohan" userId="0b6da9f0-4e13-4f6a-80ee-55c9a7700dcb" providerId="ADAL" clId="{C51E546C-8040-4C53-ABE1-F415305AEBF2}"/>
    <pc:docChg chg="custSel modSld">
      <pc:chgData name="Sheth, Rohan" userId="0b6da9f0-4e13-4f6a-80ee-55c9a7700dcb" providerId="ADAL" clId="{C51E546C-8040-4C53-ABE1-F415305AEBF2}" dt="2022-12-07T20:55:49.502" v="24"/>
      <pc:docMkLst>
        <pc:docMk/>
      </pc:docMkLst>
      <pc:sldChg chg="modNotesTx">
        <pc:chgData name="Sheth, Rohan" userId="0b6da9f0-4e13-4f6a-80ee-55c9a7700dcb" providerId="ADAL" clId="{C51E546C-8040-4C53-ABE1-F415305AEBF2}" dt="2022-10-31T18:22:12.953" v="10" actId="20577"/>
        <pc:sldMkLst>
          <pc:docMk/>
          <pc:sldMk cId="1711352330" sldId="256"/>
        </pc:sldMkLst>
      </pc:sldChg>
      <pc:sldChg chg="addSp delSp modSp mod modAnim modNotesTx">
        <pc:chgData name="Sheth, Rohan" userId="0b6da9f0-4e13-4f6a-80ee-55c9a7700dcb" providerId="ADAL" clId="{C51E546C-8040-4C53-ABE1-F415305AEBF2}" dt="2022-10-31T18:22:35.960" v="19" actId="6549"/>
        <pc:sldMkLst>
          <pc:docMk/>
          <pc:sldMk cId="3380238284" sldId="273"/>
        </pc:sldMkLst>
        <pc:spChg chg="add del mod">
          <ac:chgData name="Sheth, Rohan" userId="0b6da9f0-4e13-4f6a-80ee-55c9a7700dcb" providerId="ADAL" clId="{C51E546C-8040-4C53-ABE1-F415305AEBF2}" dt="2022-10-31T18:22:18.568" v="12" actId="478"/>
          <ac:spMkLst>
            <pc:docMk/>
            <pc:sldMk cId="3380238284" sldId="273"/>
            <ac:spMk id="3" creationId="{481375CB-BF60-4D49-B49B-AB4FA490A1E8}"/>
          </ac:spMkLst>
        </pc:spChg>
        <pc:spChg chg="del">
          <ac:chgData name="Sheth, Rohan" userId="0b6da9f0-4e13-4f6a-80ee-55c9a7700dcb" providerId="ADAL" clId="{C51E546C-8040-4C53-ABE1-F415305AEBF2}" dt="2022-10-31T18:22:17.369" v="11" actId="478"/>
          <ac:spMkLst>
            <pc:docMk/>
            <pc:sldMk cId="3380238284" sldId="273"/>
            <ac:spMk id="4" creationId="{A3560EF0-DF41-40A6-889B-45B12E8526AE}"/>
          </ac:spMkLst>
        </pc:spChg>
        <pc:spChg chg="del">
          <ac:chgData name="Sheth, Rohan" userId="0b6da9f0-4e13-4f6a-80ee-55c9a7700dcb" providerId="ADAL" clId="{C51E546C-8040-4C53-ABE1-F415305AEBF2}" dt="2022-10-31T18:22:19.866" v="13" actId="478"/>
          <ac:spMkLst>
            <pc:docMk/>
            <pc:sldMk cId="3380238284" sldId="273"/>
            <ac:spMk id="5" creationId="{586496FA-FBA1-4991-B52E-BEE6274D1B8E}"/>
          </ac:spMkLst>
        </pc:spChg>
        <pc:spChg chg="add del mod">
          <ac:chgData name="Sheth, Rohan" userId="0b6da9f0-4e13-4f6a-80ee-55c9a7700dcb" providerId="ADAL" clId="{C51E546C-8040-4C53-ABE1-F415305AEBF2}" dt="2022-10-31T18:22:20.983" v="14" actId="478"/>
          <ac:spMkLst>
            <pc:docMk/>
            <pc:sldMk cId="3380238284" sldId="273"/>
            <ac:spMk id="7" creationId="{0F07B80B-1744-4B5C-950B-DDD0B402A06C}"/>
          </ac:spMkLst>
        </pc:spChg>
        <pc:picChg chg="add mod">
          <ac:chgData name="Sheth, Rohan" userId="0b6da9f0-4e13-4f6a-80ee-55c9a7700dcb" providerId="ADAL" clId="{C51E546C-8040-4C53-ABE1-F415305AEBF2}" dt="2022-10-31T18:22:30.544" v="16" actId="1076"/>
          <ac:picMkLst>
            <pc:docMk/>
            <pc:sldMk cId="3380238284" sldId="273"/>
            <ac:picMk id="8" creationId="{FA74BBF1-F671-4D2F-9BD4-80A0CFA95D43}"/>
          </ac:picMkLst>
        </pc:picChg>
      </pc:sldChg>
      <pc:sldChg chg="modNotesTx">
        <pc:chgData name="Sheth, Rohan" userId="0b6da9f0-4e13-4f6a-80ee-55c9a7700dcb" providerId="ADAL" clId="{C51E546C-8040-4C53-ABE1-F415305AEBF2}" dt="2022-11-07T19:28:44.312" v="22"/>
        <pc:sldMkLst>
          <pc:docMk/>
          <pc:sldMk cId="65851916" sldId="278"/>
        </pc:sldMkLst>
      </pc:sldChg>
      <pc:sldChg chg="addSp delSp modSp mod">
        <pc:chgData name="Sheth, Rohan" userId="0b6da9f0-4e13-4f6a-80ee-55c9a7700dcb" providerId="ADAL" clId="{C51E546C-8040-4C53-ABE1-F415305AEBF2}" dt="2022-12-07T20:55:49.502" v="24"/>
        <pc:sldMkLst>
          <pc:docMk/>
          <pc:sldMk cId="2575617385" sldId="306"/>
        </pc:sldMkLst>
        <pc:picChg chg="del">
          <ac:chgData name="Sheth, Rohan" userId="0b6da9f0-4e13-4f6a-80ee-55c9a7700dcb" providerId="ADAL" clId="{C51E546C-8040-4C53-ABE1-F415305AEBF2}" dt="2022-12-07T20:55:49.112" v="23" actId="478"/>
          <ac:picMkLst>
            <pc:docMk/>
            <pc:sldMk cId="2575617385" sldId="306"/>
            <ac:picMk id="3" creationId="{D82025A8-C9E6-4796-9C09-8C2D1EE75679}"/>
          </ac:picMkLst>
        </pc:picChg>
        <pc:picChg chg="add mod">
          <ac:chgData name="Sheth, Rohan" userId="0b6da9f0-4e13-4f6a-80ee-55c9a7700dcb" providerId="ADAL" clId="{C51E546C-8040-4C53-ABE1-F415305AEBF2}" dt="2022-12-07T20:55:49.502" v="24"/>
          <ac:picMkLst>
            <pc:docMk/>
            <pc:sldMk cId="2575617385" sldId="306"/>
            <ac:picMk id="11" creationId="{B266FD85-B273-4503-9D8B-AB408082ECD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Destin Executive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Destin Executive Airport,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Destin Executive Airport created 3,043 jobs earning $111 million in payroll, contributed $191 million in value added, and generated a total economic impact (output) of $390 million.</a:t>
            </a:r>
          </a:p>
          <a:p>
            <a:endParaRPr lang="en-US" dirty="0"/>
          </a:p>
          <a:p>
            <a:r>
              <a:rPr lang="en-US" dirty="0"/>
              <a:t>This includes direct impacts of 1,978 jobs earning $60.4 million in payroll, contributing $101 million in value added, and generating a total economic impact (output) of $217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1,065 jobs earning $50.5 million in payroll, contributing $90.6 million in value added, and generating a total economic impact (output) of $173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Destin Executive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Destin Executive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B266FD85-B273-4503-9D8B-AB408082ECD3}"/>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5756173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580855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7002738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Destin Executive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759" t="7305" r="15037" b="11605"/>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Destin Executive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$111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$191</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$390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3,043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38696" t="-217" r="5322" b="2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DTS">
            <a:hlinkClick r:id="" action="ppaction://media"/>
            <a:extLst>
              <a:ext uri="{FF2B5EF4-FFF2-40B4-BE49-F238E27FC236}">
                <a16:creationId xmlns:a16="http://schemas.microsoft.com/office/drawing/2014/main" id="{FA74BBF1-F671-4D2F-9BD4-80A0CFA95D4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86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42174332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5477931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41568510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9279400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3890190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Destin Executive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Destin Executive Airport’s Total Economic Impact</vt:lpstr>
      <vt:lpstr>On-Airport Impacts</vt:lpstr>
      <vt:lpstr>Visitor Spending Impacts (Off-Airport)</vt:lpstr>
      <vt:lpstr>Airport Economic Impact Results</vt:lpstr>
      <vt:lpstr>TOTAL Destin Executive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2022-12-07T20:55:51Z</dcterms:modified>
</cp:coreProperties>
</file>