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5AC232-684B-4F8D-ABAA-AAA1F400DE1A}" v="1" dt="2022-12-07T20:58:34.3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491" autoAdjust="0"/>
  </p:normalViewPr>
  <p:slideViewPr>
    <p:cSldViewPr snapToGrid="0">
      <p:cViewPr varScale="1">
        <p:scale>
          <a:sx n="93" d="100"/>
          <a:sy n="93" d="100"/>
        </p:scale>
        <p:origin x="1179"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DB385C7E-4128-42E2-A23B-CF456718EFB0}"/>
    <pc:docChg chg="addSld delSld modSld">
      <pc:chgData name="Cicone, Laura" userId="d60addc7-6562-4f44-a0de-68d71e52773b" providerId="ADAL" clId="{DB385C7E-4128-42E2-A23B-CF456718EFB0}" dt="2022-11-15T16:20:02.335" v="41" actId="47"/>
      <pc:docMkLst>
        <pc:docMk/>
      </pc:docMkLst>
      <pc:sldChg chg="del">
        <pc:chgData name="Cicone, Laura" userId="d60addc7-6562-4f44-a0de-68d71e52773b" providerId="ADAL" clId="{DB385C7E-4128-42E2-A23B-CF456718EFB0}" dt="2022-10-25T15:58:04.748" v="32" actId="47"/>
        <pc:sldMkLst>
          <pc:docMk/>
          <pc:sldMk cId="4081035233" sldId="259"/>
        </pc:sldMkLst>
      </pc:sldChg>
      <pc:sldChg chg="del">
        <pc:chgData name="Cicone, Laura" userId="d60addc7-6562-4f44-a0de-68d71e52773b" providerId="ADAL" clId="{DB385C7E-4128-42E2-A23B-CF456718EFB0}" dt="2022-11-15T16:20:02.335" v="41" actId="47"/>
        <pc:sldMkLst>
          <pc:docMk/>
          <pc:sldMk cId="3476258832" sldId="266"/>
        </pc:sldMkLst>
      </pc:sldChg>
      <pc:sldChg chg="modSp mod modNotesTx">
        <pc:chgData name="Cicone, Laura" userId="d60addc7-6562-4f44-a0de-68d71e52773b" providerId="ADAL" clId="{DB385C7E-4128-42E2-A23B-CF456718EFB0}" dt="2022-11-15T16:19:23.551" v="39"/>
        <pc:sldMkLst>
          <pc:docMk/>
          <pc:sldMk cId="3380238284" sldId="273"/>
        </pc:sldMkLst>
        <pc:spChg chg="mod">
          <ac:chgData name="Cicone, Laura" userId="d60addc7-6562-4f44-a0de-68d71e52773b" providerId="ADAL" clId="{DB385C7E-4128-42E2-A23B-CF456718EFB0}" dt="2022-10-20T20:16:42.285" v="30" actId="1035"/>
          <ac:spMkLst>
            <pc:docMk/>
            <pc:sldMk cId="3380238284" sldId="273"/>
            <ac:spMk id="4" creationId="{A3560EF0-DF41-40A6-889B-45B12E8526AE}"/>
          </ac:spMkLst>
        </pc:spChg>
      </pc:sldChg>
      <pc:sldChg chg="del">
        <pc:chgData name="Cicone, Laura" userId="d60addc7-6562-4f44-a0de-68d71e52773b" providerId="ADAL" clId="{DB385C7E-4128-42E2-A23B-CF456718EFB0}" dt="2022-11-15T16:20:02.335" v="41" actId="47"/>
        <pc:sldMkLst>
          <pc:docMk/>
          <pc:sldMk cId="1102559366" sldId="274"/>
        </pc:sldMkLst>
      </pc:sldChg>
      <pc:sldChg chg="modSp mod">
        <pc:chgData name="Cicone, Laura" userId="d60addc7-6562-4f44-a0de-68d71e52773b" providerId="ADAL" clId="{DB385C7E-4128-42E2-A23B-CF456718EFB0}" dt="2022-10-20T20:11:08.089" v="20" actId="1035"/>
        <pc:sldMkLst>
          <pc:docMk/>
          <pc:sldMk cId="65851916" sldId="278"/>
        </pc:sldMkLst>
        <pc:spChg chg="mod">
          <ac:chgData name="Cicone, Laura" userId="d60addc7-6562-4f44-a0de-68d71e52773b" providerId="ADAL" clId="{DB385C7E-4128-42E2-A23B-CF456718EFB0}" dt="2022-10-20T20:11:08.089" v="20" actId="1035"/>
          <ac:spMkLst>
            <pc:docMk/>
            <pc:sldMk cId="65851916" sldId="278"/>
            <ac:spMk id="4" creationId="{46BE5F69-E9BC-41C7-BF6B-EB4B224032B2}"/>
          </ac:spMkLst>
        </pc:spChg>
      </pc:sldChg>
      <pc:sldChg chg="del">
        <pc:chgData name="Cicone, Laura" userId="d60addc7-6562-4f44-a0de-68d71e52773b" providerId="ADAL" clId="{DB385C7E-4128-42E2-A23B-CF456718EFB0}" dt="2022-11-15T16:18:47.272" v="34" actId="47"/>
        <pc:sldMkLst>
          <pc:docMk/>
          <pc:sldMk cId="3393598430" sldId="286"/>
        </pc:sldMkLst>
      </pc:sldChg>
      <pc:sldChg chg="del">
        <pc:chgData name="Cicone, Laura" userId="d60addc7-6562-4f44-a0de-68d71e52773b" providerId="ADAL" clId="{DB385C7E-4128-42E2-A23B-CF456718EFB0}" dt="2022-11-15T16:20:02.335" v="41" actId="47"/>
        <pc:sldMkLst>
          <pc:docMk/>
          <pc:sldMk cId="232077404" sldId="288"/>
        </pc:sldMkLst>
      </pc:sldChg>
      <pc:sldChg chg="del">
        <pc:chgData name="Cicone, Laura" userId="d60addc7-6562-4f44-a0de-68d71e52773b" providerId="ADAL" clId="{DB385C7E-4128-42E2-A23B-CF456718EFB0}" dt="2022-11-15T16:20:02.335" v="41" actId="47"/>
        <pc:sldMkLst>
          <pc:docMk/>
          <pc:sldMk cId="536406714" sldId="289"/>
        </pc:sldMkLst>
      </pc:sldChg>
      <pc:sldChg chg="del">
        <pc:chgData name="Cicone, Laura" userId="d60addc7-6562-4f44-a0de-68d71e52773b" providerId="ADAL" clId="{DB385C7E-4128-42E2-A23B-CF456718EFB0}" dt="2022-11-15T16:19:31.876" v="40" actId="47"/>
        <pc:sldMkLst>
          <pc:docMk/>
          <pc:sldMk cId="291782386" sldId="301"/>
        </pc:sldMkLst>
      </pc:sldChg>
      <pc:sldChg chg="del">
        <pc:chgData name="Cicone, Laura" userId="d60addc7-6562-4f44-a0de-68d71e52773b" providerId="ADAL" clId="{DB385C7E-4128-42E2-A23B-CF456718EFB0}" dt="2022-11-15T16:18:38.883" v="33" actId="47"/>
        <pc:sldMkLst>
          <pc:docMk/>
          <pc:sldMk cId="1875973025" sldId="304"/>
        </pc:sldMkLst>
      </pc:sldChg>
      <pc:sldChg chg="add">
        <pc:chgData name="Cicone, Laura" userId="d60addc7-6562-4f44-a0de-68d71e52773b" providerId="ADAL" clId="{DB385C7E-4128-42E2-A23B-CF456718EFB0}" dt="2022-10-25T15:57:58.764" v="31"/>
        <pc:sldMkLst>
          <pc:docMk/>
          <pc:sldMk cId="1444832701" sldId="306"/>
        </pc:sldMkLst>
      </pc:sldChg>
      <pc:sldChg chg="modNotesTx">
        <pc:chgData name="Cicone, Laura" userId="d60addc7-6562-4f44-a0de-68d71e52773b" providerId="ADAL" clId="{DB385C7E-4128-42E2-A23B-CF456718EFB0}" dt="2022-11-15T16:18:56.354" v="36" actId="20577"/>
        <pc:sldMkLst>
          <pc:docMk/>
          <pc:sldMk cId="3218822253" sldId="308"/>
        </pc:sldMkLst>
      </pc:sldChg>
    </pc:docChg>
  </pc:docChgLst>
  <pc:docChgLst>
    <pc:chgData name="Costner, Bayley" userId="2a58abfe-bf9e-4cc1-9dde-744d7a979601" providerId="ADAL" clId="{1F36E8D8-64A0-4D42-8D15-C38C63C560C3}"/>
    <pc:docChg chg="delSld modSld">
      <pc:chgData name="Costner, Bayley" userId="2a58abfe-bf9e-4cc1-9dde-744d7a979601" providerId="ADAL" clId="{1F36E8D8-64A0-4D42-8D15-C38C63C560C3}" dt="2022-10-19T15:35:24.440" v="208" actId="14826"/>
      <pc:docMkLst>
        <pc:docMk/>
      </pc:docMkLst>
      <pc:sldChg chg="modSp">
        <pc:chgData name="Costner, Bayley" userId="2a58abfe-bf9e-4cc1-9dde-744d7a979601" providerId="ADAL" clId="{1F36E8D8-64A0-4D42-8D15-C38C63C560C3}" dt="2022-10-19T15:15:52.229" v="0"/>
        <pc:sldMkLst>
          <pc:docMk/>
          <pc:sldMk cId="1711352330" sldId="256"/>
        </pc:sldMkLst>
        <pc:spChg chg="mod">
          <ac:chgData name="Costner, Bayley" userId="2a58abfe-bf9e-4cc1-9dde-744d7a979601" providerId="ADAL" clId="{1F36E8D8-64A0-4D42-8D15-C38C63C560C3}" dt="2022-10-19T15:15:52.229" v="0"/>
          <ac:spMkLst>
            <pc:docMk/>
            <pc:sldMk cId="1711352330" sldId="256"/>
            <ac:spMk id="3" creationId="{931932A1-7454-4B78-B394-3713697727FA}"/>
          </ac:spMkLst>
        </pc:spChg>
      </pc:sldChg>
      <pc:sldChg chg="modNotes modNotesTx">
        <pc:chgData name="Costner, Bayley" userId="2a58abfe-bf9e-4cc1-9dde-744d7a979601" providerId="ADAL" clId="{1F36E8D8-64A0-4D42-8D15-C38C63C560C3}" dt="2022-10-19T15:16:23.054" v="30" actId="20577"/>
        <pc:sldMkLst>
          <pc:docMk/>
          <pc:sldMk cId="412258708" sldId="270"/>
        </pc:sldMkLst>
      </pc:sldChg>
      <pc:sldChg chg="modSp modNotes">
        <pc:chgData name="Costner, Bayley" userId="2a58abfe-bf9e-4cc1-9dde-744d7a979601" providerId="ADAL" clId="{1F36E8D8-64A0-4D42-8D15-C38C63C560C3}" dt="2022-10-19T15:15:52.229" v="0"/>
        <pc:sldMkLst>
          <pc:docMk/>
          <pc:sldMk cId="3380238284" sldId="273"/>
        </pc:sldMkLst>
        <pc:spChg chg="mod">
          <ac:chgData name="Costner, Bayley" userId="2a58abfe-bf9e-4cc1-9dde-744d7a979601" providerId="ADAL" clId="{1F36E8D8-64A0-4D42-8D15-C38C63C560C3}" dt="2022-10-19T15:15:52.229" v="0"/>
          <ac:spMkLst>
            <pc:docMk/>
            <pc:sldMk cId="3380238284" sldId="273"/>
            <ac:spMk id="4" creationId="{A3560EF0-DF41-40A6-889B-45B12E8526AE}"/>
          </ac:spMkLst>
        </pc:spChg>
      </pc:sldChg>
      <pc:sldChg chg="del">
        <pc:chgData name="Costner, Bayley" userId="2a58abfe-bf9e-4cc1-9dde-744d7a979601" providerId="ADAL" clId="{1F36E8D8-64A0-4D42-8D15-C38C63C560C3}" dt="2022-10-19T15:33:41.574" v="204" actId="2696"/>
        <pc:sldMkLst>
          <pc:docMk/>
          <pc:sldMk cId="3015444443" sldId="277"/>
        </pc:sldMkLst>
      </pc:sldChg>
      <pc:sldChg chg="modSp mod modNotes modNotesTx">
        <pc:chgData name="Costner, Bayley" userId="2a58abfe-bf9e-4cc1-9dde-744d7a979601" providerId="ADAL" clId="{1F36E8D8-64A0-4D42-8D15-C38C63C560C3}" dt="2022-10-19T15:35:00.164" v="207" actId="14826"/>
        <pc:sldMkLst>
          <pc:docMk/>
          <pc:sldMk cId="65851916" sldId="278"/>
        </pc:sldMkLst>
        <pc:spChg chg="mod">
          <ac:chgData name="Costner, Bayley" userId="2a58abfe-bf9e-4cc1-9dde-744d7a979601" providerId="ADAL" clId="{1F36E8D8-64A0-4D42-8D15-C38C63C560C3}" dt="2022-10-19T15:15:52.229" v="0"/>
          <ac:spMkLst>
            <pc:docMk/>
            <pc:sldMk cId="65851916" sldId="278"/>
            <ac:spMk id="4" creationId="{46BE5F69-E9BC-41C7-BF6B-EB4B224032B2}"/>
          </ac:spMkLst>
        </pc:spChg>
        <pc:spChg chg="mod">
          <ac:chgData name="Costner, Bayley" userId="2a58abfe-bf9e-4cc1-9dde-744d7a979601" providerId="ADAL" clId="{1F36E8D8-64A0-4D42-8D15-C38C63C560C3}" dt="2022-10-19T15:17:31.033" v="41" actId="20577"/>
          <ac:spMkLst>
            <pc:docMk/>
            <pc:sldMk cId="65851916" sldId="278"/>
            <ac:spMk id="27" creationId="{1CF04D93-3E9C-4C93-BD11-1AB334ECA8EC}"/>
          </ac:spMkLst>
        </pc:spChg>
        <pc:spChg chg="mod">
          <ac:chgData name="Costner, Bayley" userId="2a58abfe-bf9e-4cc1-9dde-744d7a979601" providerId="ADAL" clId="{1F36E8D8-64A0-4D42-8D15-C38C63C560C3}" dt="2022-10-19T15:17:36.903" v="46" actId="20577"/>
          <ac:spMkLst>
            <pc:docMk/>
            <pc:sldMk cId="65851916" sldId="278"/>
            <ac:spMk id="28" creationId="{4A74CDCB-94E0-4602-A364-BEBAB933C949}"/>
          </ac:spMkLst>
        </pc:spChg>
        <pc:spChg chg="mod">
          <ac:chgData name="Costner, Bayley" userId="2a58abfe-bf9e-4cc1-9dde-744d7a979601" providerId="ADAL" clId="{1F36E8D8-64A0-4D42-8D15-C38C63C560C3}" dt="2022-10-19T15:17:44.121" v="51" actId="20577"/>
          <ac:spMkLst>
            <pc:docMk/>
            <pc:sldMk cId="65851916" sldId="278"/>
            <ac:spMk id="29" creationId="{C1505505-BB78-40E3-B8B6-4C8BE22EB53C}"/>
          </ac:spMkLst>
        </pc:spChg>
        <pc:spChg chg="mod">
          <ac:chgData name="Costner, Bayley" userId="2a58abfe-bf9e-4cc1-9dde-744d7a979601" providerId="ADAL" clId="{1F36E8D8-64A0-4D42-8D15-C38C63C560C3}" dt="2022-10-19T15:17:22.846" v="35" actId="20577"/>
          <ac:spMkLst>
            <pc:docMk/>
            <pc:sldMk cId="65851916" sldId="278"/>
            <ac:spMk id="34" creationId="{37703234-D993-4C43-91A3-E55AA7BD1D32}"/>
          </ac:spMkLst>
        </pc:spChg>
        <pc:picChg chg="mod">
          <ac:chgData name="Costner, Bayley" userId="2a58abfe-bf9e-4cc1-9dde-744d7a979601" providerId="ADAL" clId="{1F36E8D8-64A0-4D42-8D15-C38C63C560C3}" dt="2022-10-19T15:34:37.337" v="206" actId="14826"/>
          <ac:picMkLst>
            <pc:docMk/>
            <pc:sldMk cId="65851916" sldId="278"/>
            <ac:picMk id="23" creationId="{AE1DD9CA-8F8E-43F8-AB52-DC6B3C9FD08B}"/>
          </ac:picMkLst>
        </pc:picChg>
        <pc:picChg chg="mod">
          <ac:chgData name="Costner, Bayley" userId="2a58abfe-bf9e-4cc1-9dde-744d7a979601" providerId="ADAL" clId="{1F36E8D8-64A0-4D42-8D15-C38C63C560C3}" dt="2022-10-19T15:35:00.164" v="207" actId="14826"/>
          <ac:picMkLst>
            <pc:docMk/>
            <pc:sldMk cId="65851916" sldId="278"/>
            <ac:picMk id="25" creationId="{7133D1E7-FA07-44D0-9EB0-EA49F78B8931}"/>
          </ac:picMkLst>
        </pc:picChg>
      </pc:sldChg>
      <pc:sldChg chg="modNotes">
        <pc:chgData name="Costner, Bayley" userId="2a58abfe-bf9e-4cc1-9dde-744d7a979601" providerId="ADAL" clId="{1F36E8D8-64A0-4D42-8D15-C38C63C560C3}" dt="2022-10-19T15:15:52.229" v="0"/>
        <pc:sldMkLst>
          <pc:docMk/>
          <pc:sldMk cId="3393598430" sldId="286"/>
        </pc:sldMkLst>
      </pc:sldChg>
      <pc:sldChg chg="modSp">
        <pc:chgData name="Costner, Bayley" userId="2a58abfe-bf9e-4cc1-9dde-744d7a979601" providerId="ADAL" clId="{1F36E8D8-64A0-4D42-8D15-C38C63C560C3}" dt="2022-10-19T15:35:24.440" v="208" actId="14826"/>
        <pc:sldMkLst>
          <pc:docMk/>
          <pc:sldMk cId="848908219" sldId="295"/>
        </pc:sldMkLst>
        <pc:picChg chg="mod">
          <ac:chgData name="Costner, Bayley" userId="2a58abfe-bf9e-4cc1-9dde-744d7a979601" providerId="ADAL" clId="{1F36E8D8-64A0-4D42-8D15-C38C63C560C3}" dt="2022-10-19T15:35:24.440" v="208" actId="14826"/>
          <ac:picMkLst>
            <pc:docMk/>
            <pc:sldMk cId="848908219" sldId="295"/>
            <ac:picMk id="24" creationId="{1626B609-2C65-4467-B199-99ADB73ADD48}"/>
          </ac:picMkLst>
        </pc:picChg>
      </pc:sldChg>
      <pc:sldChg chg="del">
        <pc:chgData name="Costner, Bayley" userId="2a58abfe-bf9e-4cc1-9dde-744d7a979601" providerId="ADAL" clId="{1F36E8D8-64A0-4D42-8D15-C38C63C560C3}" dt="2022-10-19T15:33:41.574" v="204" actId="2696"/>
        <pc:sldMkLst>
          <pc:docMk/>
          <pc:sldMk cId="2857163895" sldId="296"/>
        </pc:sldMkLst>
      </pc:sldChg>
      <pc:sldChg chg="del">
        <pc:chgData name="Costner, Bayley" userId="2a58abfe-bf9e-4cc1-9dde-744d7a979601" providerId="ADAL" clId="{1F36E8D8-64A0-4D42-8D15-C38C63C560C3}" dt="2022-10-19T15:33:41.574" v="204" actId="2696"/>
        <pc:sldMkLst>
          <pc:docMk/>
          <pc:sldMk cId="2730844521" sldId="297"/>
        </pc:sldMkLst>
      </pc:sldChg>
      <pc:sldChg chg="del">
        <pc:chgData name="Costner, Bayley" userId="2a58abfe-bf9e-4cc1-9dde-744d7a979601" providerId="ADAL" clId="{1F36E8D8-64A0-4D42-8D15-C38C63C560C3}" dt="2022-10-19T15:33:41.574" v="204" actId="2696"/>
        <pc:sldMkLst>
          <pc:docMk/>
          <pc:sldMk cId="1909763988" sldId="298"/>
        </pc:sldMkLst>
      </pc:sldChg>
      <pc:sldChg chg="del">
        <pc:chgData name="Costner, Bayley" userId="2a58abfe-bf9e-4cc1-9dde-744d7a979601" providerId="ADAL" clId="{1F36E8D8-64A0-4D42-8D15-C38C63C560C3}" dt="2022-10-19T15:33:41.574" v="204" actId="2696"/>
        <pc:sldMkLst>
          <pc:docMk/>
          <pc:sldMk cId="3656542971" sldId="299"/>
        </pc:sldMkLst>
      </pc:sldChg>
      <pc:sldChg chg="del">
        <pc:chgData name="Costner, Bayley" userId="2a58abfe-bf9e-4cc1-9dde-744d7a979601" providerId="ADAL" clId="{1F36E8D8-64A0-4D42-8D15-C38C63C560C3}" dt="2022-10-19T15:33:41.574" v="204" actId="2696"/>
        <pc:sldMkLst>
          <pc:docMk/>
          <pc:sldMk cId="1174635175" sldId="300"/>
        </pc:sldMkLst>
      </pc:sldChg>
      <pc:sldChg chg="modSp">
        <pc:chgData name="Costner, Bayley" userId="2a58abfe-bf9e-4cc1-9dde-744d7a979601" providerId="ADAL" clId="{1F36E8D8-64A0-4D42-8D15-C38C63C560C3}" dt="2022-10-19T15:15:52.229" v="0"/>
        <pc:sldMkLst>
          <pc:docMk/>
          <pc:sldMk cId="1002511331" sldId="302"/>
        </pc:sldMkLst>
        <pc:spChg chg="mod">
          <ac:chgData name="Costner, Bayley" userId="2a58abfe-bf9e-4cc1-9dde-744d7a979601" providerId="ADAL" clId="{1F36E8D8-64A0-4D42-8D15-C38C63C560C3}" dt="2022-10-19T15:15:52.229" v="0"/>
          <ac:spMkLst>
            <pc:docMk/>
            <pc:sldMk cId="1002511331" sldId="302"/>
            <ac:spMk id="4" creationId="{46BE5F69-E9BC-41C7-BF6B-EB4B224032B2}"/>
          </ac:spMkLst>
        </pc:spChg>
      </pc:sldChg>
    </pc:docChg>
  </pc:docChgLst>
  <pc:docChgLst>
    <pc:chgData name="Filaroski, Taylor" userId="808e8b38-dcd7-4790-8255-e9ab0a59a131" providerId="ADAL" clId="{38BC1E92-FCEE-4D68-9366-EECF37FF1588}"/>
    <pc:docChg chg="modSld">
      <pc:chgData name="Filaroski, Taylor" userId="808e8b38-dcd7-4790-8255-e9ab0a59a131" providerId="ADAL" clId="{38BC1E92-FCEE-4D68-9366-EECF37FF1588}" dt="2022-11-02T15:38:50.831" v="2" actId="14826"/>
      <pc:docMkLst>
        <pc:docMk/>
      </pc:docMkLst>
      <pc:sldChg chg="modSp mod">
        <pc:chgData name="Filaroski, Taylor" userId="808e8b38-dcd7-4790-8255-e9ab0a59a131" providerId="ADAL" clId="{38BC1E92-FCEE-4D68-9366-EECF37FF1588}" dt="2022-11-02T15:38:30.332" v="1" actId="14826"/>
        <pc:sldMkLst>
          <pc:docMk/>
          <pc:sldMk cId="65851916" sldId="278"/>
        </pc:sldMkLst>
        <pc:picChg chg="mod">
          <ac:chgData name="Filaroski, Taylor" userId="808e8b38-dcd7-4790-8255-e9ab0a59a131" providerId="ADAL" clId="{38BC1E92-FCEE-4D68-9366-EECF37FF1588}" dt="2022-11-02T15:38:18.020" v="0" actId="14826"/>
          <ac:picMkLst>
            <pc:docMk/>
            <pc:sldMk cId="65851916" sldId="278"/>
            <ac:picMk id="23" creationId="{AE1DD9CA-8F8E-43F8-AB52-DC6B3C9FD08B}"/>
          </ac:picMkLst>
        </pc:picChg>
        <pc:picChg chg="mod">
          <ac:chgData name="Filaroski, Taylor" userId="808e8b38-dcd7-4790-8255-e9ab0a59a131" providerId="ADAL" clId="{38BC1E92-FCEE-4D68-9366-EECF37FF1588}" dt="2022-11-02T15:38:30.332" v="1" actId="14826"/>
          <ac:picMkLst>
            <pc:docMk/>
            <pc:sldMk cId="65851916" sldId="278"/>
            <ac:picMk id="25" creationId="{7133D1E7-FA07-44D0-9EB0-EA49F78B8931}"/>
          </ac:picMkLst>
        </pc:picChg>
      </pc:sldChg>
      <pc:sldChg chg="modSp mod">
        <pc:chgData name="Filaroski, Taylor" userId="808e8b38-dcd7-4790-8255-e9ab0a59a131" providerId="ADAL" clId="{38BC1E92-FCEE-4D68-9366-EECF37FF1588}" dt="2022-11-02T15:38:50.831" v="2" actId="14826"/>
        <pc:sldMkLst>
          <pc:docMk/>
          <pc:sldMk cId="848908219" sldId="295"/>
        </pc:sldMkLst>
        <pc:picChg chg="mod">
          <ac:chgData name="Filaroski, Taylor" userId="808e8b38-dcd7-4790-8255-e9ab0a59a131" providerId="ADAL" clId="{38BC1E92-FCEE-4D68-9366-EECF37FF1588}" dt="2022-11-02T15:38:50.831" v="2" actId="14826"/>
          <ac:picMkLst>
            <pc:docMk/>
            <pc:sldMk cId="848908219" sldId="295"/>
            <ac:picMk id="24" creationId="{1626B609-2C65-4467-B199-99ADB73ADD48}"/>
          </ac:picMkLst>
        </pc:picChg>
      </pc:sldChg>
    </pc:docChg>
  </pc:docChgLst>
  <pc:docChgLst>
    <pc:chgData name="Merry, Meg" userId="52abaa17-2ab0-4519-8e41-45b524f6a3b3" providerId="ADAL" clId="{9F13ED0E-32D0-4EF8-A664-33377FAD7D01}"/>
    <pc:docChg chg="modSld">
      <pc:chgData name="Merry, Meg" userId="52abaa17-2ab0-4519-8e41-45b524f6a3b3" providerId="ADAL" clId="{9F13ED0E-32D0-4EF8-A664-33377FAD7D01}" dt="2022-11-08T20:52:10.700" v="1" actId="255"/>
      <pc:docMkLst>
        <pc:docMk/>
      </pc:docMkLst>
      <pc:sldChg chg="modSp mod">
        <pc:chgData name="Merry, Meg" userId="52abaa17-2ab0-4519-8e41-45b524f6a3b3" providerId="ADAL" clId="{9F13ED0E-32D0-4EF8-A664-33377FAD7D01}" dt="2022-11-08T20:52:05.606" v="0" actId="255"/>
        <pc:sldMkLst>
          <pc:docMk/>
          <pc:sldMk cId="1102559366" sldId="274"/>
        </pc:sldMkLst>
        <pc:spChg chg="mod">
          <ac:chgData name="Merry, Meg" userId="52abaa17-2ab0-4519-8e41-45b524f6a3b3" providerId="ADAL" clId="{9F13ED0E-32D0-4EF8-A664-33377FAD7D01}" dt="2022-11-08T20:52:05.606" v="0" actId="255"/>
          <ac:spMkLst>
            <pc:docMk/>
            <pc:sldMk cId="1102559366" sldId="274"/>
            <ac:spMk id="44" creationId="{E46410AA-9335-4C3E-AEEE-43614C70E64D}"/>
          </ac:spMkLst>
        </pc:spChg>
      </pc:sldChg>
      <pc:sldChg chg="modSp mod">
        <pc:chgData name="Merry, Meg" userId="52abaa17-2ab0-4519-8e41-45b524f6a3b3" providerId="ADAL" clId="{9F13ED0E-32D0-4EF8-A664-33377FAD7D01}" dt="2022-11-08T20:52:10.700" v="1" actId="255"/>
        <pc:sldMkLst>
          <pc:docMk/>
          <pc:sldMk cId="848908219" sldId="295"/>
        </pc:sldMkLst>
        <pc:spChg chg="mod">
          <ac:chgData name="Merry, Meg" userId="52abaa17-2ab0-4519-8e41-45b524f6a3b3" providerId="ADAL" clId="{9F13ED0E-32D0-4EF8-A664-33377FAD7D01}" dt="2022-11-08T20:52:10.700" v="1" actId="255"/>
          <ac:spMkLst>
            <pc:docMk/>
            <pc:sldMk cId="848908219" sldId="295"/>
            <ac:spMk id="34" creationId="{49BEB672-5087-49D5-925B-410D7FCB2E0D}"/>
          </ac:spMkLst>
        </pc:spChg>
      </pc:sldChg>
    </pc:docChg>
  </pc:docChgLst>
  <pc:docChgLst>
    <pc:chgData name="Morby, Zach" userId="30320faa-25f1-4224-bab9-a848c46bfa25" providerId="ADAL" clId="{A15399BD-D830-4D4E-887F-6A316EA4AB2D}"/>
    <pc:docChg chg="custSel modSld">
      <pc:chgData name="Morby, Zach" userId="30320faa-25f1-4224-bab9-a848c46bfa25" providerId="ADAL" clId="{A15399BD-D830-4D4E-887F-6A316EA4AB2D}" dt="2022-10-28T12:51:02.328" v="7" actId="20577"/>
      <pc:docMkLst>
        <pc:docMk/>
      </pc:docMkLst>
      <pc:sldChg chg="modNotesTx">
        <pc:chgData name="Morby, Zach" userId="30320faa-25f1-4224-bab9-a848c46bfa25" providerId="ADAL" clId="{A15399BD-D830-4D4E-887F-6A316EA4AB2D}" dt="2022-10-28T12:50:28.574" v="0"/>
        <pc:sldMkLst>
          <pc:docMk/>
          <pc:sldMk cId="1711352330" sldId="256"/>
        </pc:sldMkLst>
      </pc:sldChg>
      <pc:sldChg chg="addSp delSp modSp mod modAnim modNotesTx">
        <pc:chgData name="Morby, Zach" userId="30320faa-25f1-4224-bab9-a848c46bfa25" providerId="ADAL" clId="{A15399BD-D830-4D4E-887F-6A316EA4AB2D}" dt="2022-10-28T12:51:02.328" v="7" actId="20577"/>
        <pc:sldMkLst>
          <pc:docMk/>
          <pc:sldMk cId="3380238284" sldId="273"/>
        </pc:sldMkLst>
        <pc:spChg chg="add del mod">
          <ac:chgData name="Morby, Zach" userId="30320faa-25f1-4224-bab9-a848c46bfa25" providerId="ADAL" clId="{A15399BD-D830-4D4E-887F-6A316EA4AB2D}" dt="2022-10-28T12:50:36.959" v="2" actId="478"/>
          <ac:spMkLst>
            <pc:docMk/>
            <pc:sldMk cId="3380238284" sldId="273"/>
            <ac:spMk id="3" creationId="{2EFD8FE2-BC87-4138-91E3-A9E6216F542D}"/>
          </ac:spMkLst>
        </pc:spChg>
        <pc:spChg chg="del">
          <ac:chgData name="Morby, Zach" userId="30320faa-25f1-4224-bab9-a848c46bfa25" providerId="ADAL" clId="{A15399BD-D830-4D4E-887F-6A316EA4AB2D}" dt="2022-10-28T12:50:36.084" v="1" actId="478"/>
          <ac:spMkLst>
            <pc:docMk/>
            <pc:sldMk cId="3380238284" sldId="273"/>
            <ac:spMk id="4" creationId="{A3560EF0-DF41-40A6-889B-45B12E8526AE}"/>
          </ac:spMkLst>
        </pc:spChg>
        <pc:picChg chg="add mod">
          <ac:chgData name="Morby, Zach" userId="30320faa-25f1-4224-bab9-a848c46bfa25" providerId="ADAL" clId="{A15399BD-D830-4D4E-887F-6A316EA4AB2D}" dt="2022-10-28T12:50:59.526" v="6" actId="1076"/>
          <ac:picMkLst>
            <pc:docMk/>
            <pc:sldMk cId="3380238284" sldId="273"/>
            <ac:picMk id="6" creationId="{05163CC9-4638-4DCA-958F-B99F863D3BAC}"/>
          </ac:picMkLst>
        </pc:picChg>
      </pc:sldChg>
    </pc:docChg>
  </pc:docChgLst>
  <pc:docChgLst>
    <pc:chgData name="Gibson, Thomas" userId="4b42d18a-f5dd-45ad-b5f3-020bdeec964b" providerId="ADAL" clId="{6AB53907-9983-4E66-92B5-FB59E7C54604}"/>
    <pc:docChg chg="modSld">
      <pc:chgData name="Gibson, Thomas" userId="4b42d18a-f5dd-45ad-b5f3-020bdeec964b" providerId="ADAL" clId="{6AB53907-9983-4E66-92B5-FB59E7C54604}" dt="2022-11-17T17:57:33.795" v="1"/>
      <pc:docMkLst>
        <pc:docMk/>
      </pc:docMkLst>
      <pc:sldChg chg="modNotesTx">
        <pc:chgData name="Gibson, Thomas" userId="4b42d18a-f5dd-45ad-b5f3-020bdeec964b" providerId="ADAL" clId="{6AB53907-9983-4E66-92B5-FB59E7C54604}" dt="2022-11-17T17:57:25.562" v="0" actId="20577"/>
        <pc:sldMkLst>
          <pc:docMk/>
          <pc:sldMk cId="3380238284" sldId="273"/>
        </pc:sldMkLst>
      </pc:sldChg>
      <pc:sldChg chg="modNotesTx">
        <pc:chgData name="Gibson, Thomas" userId="4b42d18a-f5dd-45ad-b5f3-020bdeec964b" providerId="ADAL" clId="{6AB53907-9983-4E66-92B5-FB59E7C54604}" dt="2022-11-17T17:57:33.795" v="1"/>
        <pc:sldMkLst>
          <pc:docMk/>
          <pc:sldMk cId="4155437674" sldId="311"/>
        </pc:sldMkLst>
      </pc:sldChg>
    </pc:docChg>
  </pc:docChgLst>
  <pc:docChgLst>
    <pc:chgData name="Sheth, Rohan" userId="0b6da9f0-4e13-4f6a-80ee-55c9a7700dcb" providerId="ADAL" clId="{985AC232-684B-4F8D-ABAA-AAA1F400DE1A}"/>
    <pc:docChg chg="custSel modSld">
      <pc:chgData name="Sheth, Rohan" userId="0b6da9f0-4e13-4f6a-80ee-55c9a7700dcb" providerId="ADAL" clId="{985AC232-684B-4F8D-ABAA-AAA1F400DE1A}" dt="2022-12-07T20:58:34.303" v="3"/>
      <pc:docMkLst>
        <pc:docMk/>
      </pc:docMkLst>
      <pc:sldChg chg="modNotesTx">
        <pc:chgData name="Sheth, Rohan" userId="0b6da9f0-4e13-4f6a-80ee-55c9a7700dcb" providerId="ADAL" clId="{985AC232-684B-4F8D-ABAA-AAA1F400DE1A}" dt="2022-11-07T19:36:23.945" v="1"/>
        <pc:sldMkLst>
          <pc:docMk/>
          <pc:sldMk cId="65851916" sldId="278"/>
        </pc:sldMkLst>
      </pc:sldChg>
      <pc:sldChg chg="addSp delSp modSp mod">
        <pc:chgData name="Sheth, Rohan" userId="0b6da9f0-4e13-4f6a-80ee-55c9a7700dcb" providerId="ADAL" clId="{985AC232-684B-4F8D-ABAA-AAA1F400DE1A}" dt="2022-12-07T20:58:34.303" v="3"/>
        <pc:sldMkLst>
          <pc:docMk/>
          <pc:sldMk cId="1444832701" sldId="306"/>
        </pc:sldMkLst>
        <pc:picChg chg="del">
          <ac:chgData name="Sheth, Rohan" userId="0b6da9f0-4e13-4f6a-80ee-55c9a7700dcb" providerId="ADAL" clId="{985AC232-684B-4F8D-ABAA-AAA1F400DE1A}" dt="2022-12-07T20:58:33.925" v="2" actId="478"/>
          <ac:picMkLst>
            <pc:docMk/>
            <pc:sldMk cId="1444832701" sldId="306"/>
            <ac:picMk id="3" creationId="{D82025A8-C9E6-4796-9C09-8C2D1EE75679}"/>
          </ac:picMkLst>
        </pc:picChg>
        <pc:picChg chg="add mod">
          <ac:chgData name="Sheth, Rohan" userId="0b6da9f0-4e13-4f6a-80ee-55c9a7700dcb" providerId="ADAL" clId="{985AC232-684B-4F8D-ABAA-AAA1F400DE1A}" dt="2022-12-07T20:58:34.303" v="3"/>
          <ac:picMkLst>
            <pc:docMk/>
            <pc:sldMk cId="1444832701" sldId="306"/>
            <ac:picMk id="11" creationId="{4252C13D-2586-4D56-9E83-90E27323924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Fernandina Beach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Fernandina Beach Municipal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Fernandina Beach Municipal Airport created 1,724 jobs earning $71.9 Million in payroll, contributed $120 Million in value added, and generated a total economic impact (output) of $219 Million</a:t>
            </a:r>
          </a:p>
          <a:p>
            <a:endParaRPr lang="en-US" dirty="0"/>
          </a:p>
          <a:p>
            <a:r>
              <a:rPr lang="en-US" dirty="0"/>
              <a:t>This includes direct impacts of 1,085 jobs earning $38.8 Million in payroll, contributing $61.6 Million in value added, and generating a total economic impact (output) of $113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639 jobs earning $33.1 Million in payroll, contributing $58.4 Million in value added, and generating a total economic impact (output) of $106 Million</a:t>
            </a:r>
          </a:p>
          <a:p>
            <a:endParaRPr lang="en-US" dirty="0"/>
          </a:p>
          <a:p>
            <a:r>
              <a:rPr lang="en-US" dirty="0"/>
              <a:t>Total impacts may not equal the sum of direct and multiplier impacts due to rounding.</a:t>
            </a:r>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Fernandina Beach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800">
                <a:effectLst/>
                <a:latin typeface="Arial" panose="020B0604020202020204" pitchFamily="34" charset="0"/>
                <a:cs typeface="Times New Roman" panose="02020603050405020304" pitchFamily="18" charset="0"/>
              </a:rPr>
              <a:t>Value added was not calculated for military impacts. </a:t>
            </a:r>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pn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Fernandina Beach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4252C13D-2586-4D56-9E83-90E27323924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444832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01826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2188222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Fernandina Beach Municipal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48" r="384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694907"/>
            <a:ext cx="10515600" cy="1325563"/>
          </a:xfrm>
        </p:spPr>
        <p:txBody>
          <a:bodyPr/>
          <a:lstStyle/>
          <a:p>
            <a:r>
              <a:rPr lang="en-US" dirty="0"/>
              <a:t>TOTAL Fernandina Beach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$71.9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$219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1,724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19" r="2511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FHB">
            <a:hlinkClick r:id="" action="ppaction://media"/>
            <a:extLst>
              <a:ext uri="{FF2B5EF4-FFF2-40B4-BE49-F238E27FC236}">
                <a16:creationId xmlns:a16="http://schemas.microsoft.com/office/drawing/2014/main" id="{05163CC9-4638-4DCA-958F-B99F863D3BAC}"/>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15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254001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631251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1554376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377736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668647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8433" r="843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185</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Fernandina Beach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Fernandina Beach Municipal Airport’s Total Economic Impact</vt:lpstr>
      <vt:lpstr>On-Airport Impacts</vt:lpstr>
      <vt:lpstr>Visitor Spending Impacts (Off-Airport)</vt:lpstr>
      <vt:lpstr>Airport Economic Impact Results</vt:lpstr>
      <vt:lpstr>TOTAL Fernandina Beach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2022-12-07T20:58:39Z</dcterms:modified>
</cp:coreProperties>
</file>