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4" r:id="rId7"/>
    <p:sldId id="305" r:id="rId8"/>
    <p:sldId id="286" r:id="rId9"/>
    <p:sldId id="302" r:id="rId10"/>
    <p:sldId id="292" r:id="rId11"/>
    <p:sldId id="294" r:id="rId12"/>
    <p:sldId id="270" r:id="rId13"/>
    <p:sldId id="278" r:id="rId14"/>
    <p:sldId id="273" r:id="rId15"/>
    <p:sldId id="301" r:id="rId16"/>
    <p:sldId id="303" r:id="rId17"/>
    <p:sldId id="262" r:id="rId18"/>
    <p:sldId id="266" r:id="rId19"/>
    <p:sldId id="288" r:id="rId20"/>
    <p:sldId id="289" r:id="rId21"/>
    <p:sldId id="274" r:id="rId22"/>
    <p:sldId id="295"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E346B5C-00B4-4FA0-9B73-6525F32900A6}" v="1" dt="2022-12-07T20:48:16.75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5304" autoAdjust="0"/>
  </p:normalViewPr>
  <p:slideViewPr>
    <p:cSldViewPr snapToGrid="0">
      <p:cViewPr varScale="1">
        <p:scale>
          <a:sx n="84" d="100"/>
          <a:sy n="84" d="100"/>
        </p:scale>
        <p:origin x="1518" y="30"/>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rry, Meg" userId="52abaa17-2ab0-4519-8e41-45b524f6a3b3" providerId="ADAL" clId="{67C230BC-EAEA-4439-9C9E-79AFA9680E3C}"/>
    <pc:docChg chg="modSld">
      <pc:chgData name="Merry, Meg" userId="52abaa17-2ab0-4519-8e41-45b524f6a3b3" providerId="ADAL" clId="{67C230BC-EAEA-4439-9C9E-79AFA9680E3C}" dt="2022-11-08T18:22:25.941" v="2" actId="20577"/>
      <pc:docMkLst>
        <pc:docMk/>
      </pc:docMkLst>
      <pc:sldChg chg="modSp mod">
        <pc:chgData name="Merry, Meg" userId="52abaa17-2ab0-4519-8e41-45b524f6a3b3" providerId="ADAL" clId="{67C230BC-EAEA-4439-9C9E-79AFA9680E3C}" dt="2022-11-08T17:19:46.814" v="1" actId="255"/>
        <pc:sldMkLst>
          <pc:docMk/>
          <pc:sldMk cId="1102559366" sldId="274"/>
        </pc:sldMkLst>
        <pc:spChg chg="mod">
          <ac:chgData name="Merry, Meg" userId="52abaa17-2ab0-4519-8e41-45b524f6a3b3" providerId="ADAL" clId="{67C230BC-EAEA-4439-9C9E-79AFA9680E3C}" dt="2022-11-08T17:19:46.814" v="1" actId="255"/>
          <ac:spMkLst>
            <pc:docMk/>
            <pc:sldMk cId="1102559366" sldId="274"/>
            <ac:spMk id="44" creationId="{E46410AA-9335-4C3E-AEEE-43614C70E64D}"/>
          </ac:spMkLst>
        </pc:spChg>
      </pc:sldChg>
      <pc:sldChg chg="modSp mod">
        <pc:chgData name="Merry, Meg" userId="52abaa17-2ab0-4519-8e41-45b524f6a3b3" providerId="ADAL" clId="{67C230BC-EAEA-4439-9C9E-79AFA9680E3C}" dt="2022-11-08T17:19:41.746" v="0" actId="255"/>
        <pc:sldMkLst>
          <pc:docMk/>
          <pc:sldMk cId="848908219" sldId="295"/>
        </pc:sldMkLst>
        <pc:spChg chg="mod">
          <ac:chgData name="Merry, Meg" userId="52abaa17-2ab0-4519-8e41-45b524f6a3b3" providerId="ADAL" clId="{67C230BC-EAEA-4439-9C9E-79AFA9680E3C}" dt="2022-11-08T17:19:41.746" v="0" actId="255"/>
          <ac:spMkLst>
            <pc:docMk/>
            <pc:sldMk cId="848908219" sldId="295"/>
            <ac:spMk id="34" creationId="{49BEB672-5087-49D5-925B-410D7FCB2E0D}"/>
          </ac:spMkLst>
        </pc:spChg>
      </pc:sldChg>
      <pc:sldChg chg="modSp mod">
        <pc:chgData name="Merry, Meg" userId="52abaa17-2ab0-4519-8e41-45b524f6a3b3" providerId="ADAL" clId="{67C230BC-EAEA-4439-9C9E-79AFA9680E3C}" dt="2022-11-08T18:22:25.941" v="2" actId="20577"/>
        <pc:sldMkLst>
          <pc:docMk/>
          <pc:sldMk cId="1002511331" sldId="302"/>
        </pc:sldMkLst>
        <pc:spChg chg="mod">
          <ac:chgData name="Merry, Meg" userId="52abaa17-2ab0-4519-8e41-45b524f6a3b3" providerId="ADAL" clId="{67C230BC-EAEA-4439-9C9E-79AFA9680E3C}" dt="2022-11-08T18:22:25.941" v="2" actId="20577"/>
          <ac:spMkLst>
            <pc:docMk/>
            <pc:sldMk cId="1002511331" sldId="302"/>
            <ac:spMk id="4" creationId="{46BE5F69-E9BC-41C7-BF6B-EB4B224032B2}"/>
          </ac:spMkLst>
        </pc:spChg>
      </pc:sldChg>
    </pc:docChg>
  </pc:docChgLst>
  <pc:docChgLst>
    <pc:chgData name="Sheth, Rohan" userId="0b6da9f0-4e13-4f6a-80ee-55c9a7700dcb" providerId="ADAL" clId="{7E346B5C-00B4-4FA0-9B73-6525F32900A6}"/>
    <pc:docChg chg="custSel modSld">
      <pc:chgData name="Sheth, Rohan" userId="0b6da9f0-4e13-4f6a-80ee-55c9a7700dcb" providerId="ADAL" clId="{7E346B5C-00B4-4FA0-9B73-6525F32900A6}" dt="2022-12-07T20:48:16.758" v="46"/>
      <pc:docMkLst>
        <pc:docMk/>
      </pc:docMkLst>
      <pc:sldChg chg="modNotesTx">
        <pc:chgData name="Sheth, Rohan" userId="0b6da9f0-4e13-4f6a-80ee-55c9a7700dcb" providerId="ADAL" clId="{7E346B5C-00B4-4FA0-9B73-6525F32900A6}" dt="2022-10-31T18:20:19.767" v="10" actId="20577"/>
        <pc:sldMkLst>
          <pc:docMk/>
          <pc:sldMk cId="1711352330" sldId="256"/>
        </pc:sldMkLst>
      </pc:sldChg>
      <pc:sldChg chg="addSp delSp modSp mod modAnim modNotesTx">
        <pc:chgData name="Sheth, Rohan" userId="0b6da9f0-4e13-4f6a-80ee-55c9a7700dcb" providerId="ADAL" clId="{7E346B5C-00B4-4FA0-9B73-6525F32900A6}" dt="2022-10-31T18:20:53.921" v="18" actId="1076"/>
        <pc:sldMkLst>
          <pc:docMk/>
          <pc:sldMk cId="3380238284" sldId="273"/>
        </pc:sldMkLst>
        <pc:spChg chg="add del mod">
          <ac:chgData name="Sheth, Rohan" userId="0b6da9f0-4e13-4f6a-80ee-55c9a7700dcb" providerId="ADAL" clId="{7E346B5C-00B4-4FA0-9B73-6525F32900A6}" dt="2022-10-31T18:20:25.143" v="12" actId="478"/>
          <ac:spMkLst>
            <pc:docMk/>
            <pc:sldMk cId="3380238284" sldId="273"/>
            <ac:spMk id="3" creationId="{5B7BCF70-60D2-40E3-B378-73EFE7206795}"/>
          </ac:spMkLst>
        </pc:spChg>
        <pc:spChg chg="del">
          <ac:chgData name="Sheth, Rohan" userId="0b6da9f0-4e13-4f6a-80ee-55c9a7700dcb" providerId="ADAL" clId="{7E346B5C-00B4-4FA0-9B73-6525F32900A6}" dt="2022-10-31T18:20:24.314" v="11" actId="478"/>
          <ac:spMkLst>
            <pc:docMk/>
            <pc:sldMk cId="3380238284" sldId="273"/>
            <ac:spMk id="4" creationId="{A3560EF0-DF41-40A6-889B-45B12E8526AE}"/>
          </ac:spMkLst>
        </pc:spChg>
        <pc:spChg chg="del">
          <ac:chgData name="Sheth, Rohan" userId="0b6da9f0-4e13-4f6a-80ee-55c9a7700dcb" providerId="ADAL" clId="{7E346B5C-00B4-4FA0-9B73-6525F32900A6}" dt="2022-10-31T18:20:26.137" v="13" actId="478"/>
          <ac:spMkLst>
            <pc:docMk/>
            <pc:sldMk cId="3380238284" sldId="273"/>
            <ac:spMk id="5" creationId="{586496FA-FBA1-4991-B52E-BEE6274D1B8E}"/>
          </ac:spMkLst>
        </pc:spChg>
        <pc:spChg chg="add del mod">
          <ac:chgData name="Sheth, Rohan" userId="0b6da9f0-4e13-4f6a-80ee-55c9a7700dcb" providerId="ADAL" clId="{7E346B5C-00B4-4FA0-9B73-6525F32900A6}" dt="2022-10-31T18:20:27.303" v="14" actId="478"/>
          <ac:spMkLst>
            <pc:docMk/>
            <pc:sldMk cId="3380238284" sldId="273"/>
            <ac:spMk id="7" creationId="{C6827370-13C0-48B7-B750-1FCD4A5759A2}"/>
          </ac:spMkLst>
        </pc:spChg>
        <pc:picChg chg="add mod">
          <ac:chgData name="Sheth, Rohan" userId="0b6da9f0-4e13-4f6a-80ee-55c9a7700dcb" providerId="ADAL" clId="{7E346B5C-00B4-4FA0-9B73-6525F32900A6}" dt="2022-10-31T18:20:53.921" v="18" actId="1076"/>
          <ac:picMkLst>
            <pc:docMk/>
            <pc:sldMk cId="3380238284" sldId="273"/>
            <ac:picMk id="8" creationId="{9A824201-7990-4166-8CC2-5E2648819AD4}"/>
          </ac:picMkLst>
        </pc:picChg>
      </pc:sldChg>
      <pc:sldChg chg="modNotesTx">
        <pc:chgData name="Sheth, Rohan" userId="0b6da9f0-4e13-4f6a-80ee-55c9a7700dcb" providerId="ADAL" clId="{7E346B5C-00B4-4FA0-9B73-6525F32900A6}" dt="2022-11-07T15:18:13.287" v="44"/>
        <pc:sldMkLst>
          <pc:docMk/>
          <pc:sldMk cId="65851916" sldId="278"/>
        </pc:sldMkLst>
      </pc:sldChg>
      <pc:sldChg chg="addSp delSp modSp mod">
        <pc:chgData name="Sheth, Rohan" userId="0b6da9f0-4e13-4f6a-80ee-55c9a7700dcb" providerId="ADAL" clId="{7E346B5C-00B4-4FA0-9B73-6525F32900A6}" dt="2022-12-07T20:48:16.758" v="46"/>
        <pc:sldMkLst>
          <pc:docMk/>
          <pc:sldMk cId="1912654838" sldId="306"/>
        </pc:sldMkLst>
        <pc:picChg chg="del">
          <ac:chgData name="Sheth, Rohan" userId="0b6da9f0-4e13-4f6a-80ee-55c9a7700dcb" providerId="ADAL" clId="{7E346B5C-00B4-4FA0-9B73-6525F32900A6}" dt="2022-12-07T20:48:16.457" v="45" actId="478"/>
          <ac:picMkLst>
            <pc:docMk/>
            <pc:sldMk cId="1912654838" sldId="306"/>
            <ac:picMk id="3" creationId="{D82025A8-C9E6-4796-9C09-8C2D1EE75679}"/>
          </ac:picMkLst>
        </pc:picChg>
        <pc:picChg chg="add mod">
          <ac:chgData name="Sheth, Rohan" userId="0b6da9f0-4e13-4f6a-80ee-55c9a7700dcb" providerId="ADAL" clId="{7E346B5C-00B4-4FA0-9B73-6525F32900A6}" dt="2022-12-07T20:48:16.758" v="46"/>
          <ac:picMkLst>
            <pc:docMk/>
            <pc:sldMk cId="1912654838" sldId="306"/>
            <ac:picMk id="11" creationId="{AB4265A6-8250-4A52-A481-9875722F075C}"/>
          </ac:picMkLst>
        </pc:picChg>
      </pc:sldChg>
    </pc:docChg>
  </pc:docChgLst>
  <pc:docChgLst>
    <pc:chgData name="Filaroski, Taylor" userId="808e8b38-dcd7-4790-8255-e9ab0a59a131" providerId="ADAL" clId="{BD39B12B-B919-491D-8B4F-0D0911882FAE}"/>
    <pc:docChg chg="modSld">
      <pc:chgData name="Filaroski, Taylor" userId="808e8b38-dcd7-4790-8255-e9ab0a59a131" providerId="ADAL" clId="{BD39B12B-B919-491D-8B4F-0D0911882FAE}" dt="2022-11-02T14:46:51.595" v="4" actId="14826"/>
      <pc:docMkLst>
        <pc:docMk/>
      </pc:docMkLst>
      <pc:sldChg chg="modSp mod modNotesTx">
        <pc:chgData name="Filaroski, Taylor" userId="808e8b38-dcd7-4790-8255-e9ab0a59a131" providerId="ADAL" clId="{BD39B12B-B919-491D-8B4F-0D0911882FAE}" dt="2022-11-02T14:46:51.595" v="4" actId="14826"/>
        <pc:sldMkLst>
          <pc:docMk/>
          <pc:sldMk cId="65851916" sldId="278"/>
        </pc:sldMkLst>
        <pc:picChg chg="mod">
          <ac:chgData name="Filaroski, Taylor" userId="808e8b38-dcd7-4790-8255-e9ab0a59a131" providerId="ADAL" clId="{BD39B12B-B919-491D-8B4F-0D0911882FAE}" dt="2022-11-02T14:45:57.984" v="2" actId="14826"/>
          <ac:picMkLst>
            <pc:docMk/>
            <pc:sldMk cId="65851916" sldId="278"/>
            <ac:picMk id="23" creationId="{AE1DD9CA-8F8E-43F8-AB52-DC6B3C9FD08B}"/>
          </ac:picMkLst>
        </pc:picChg>
        <pc:picChg chg="mod">
          <ac:chgData name="Filaroski, Taylor" userId="808e8b38-dcd7-4790-8255-e9ab0a59a131" providerId="ADAL" clId="{BD39B12B-B919-491D-8B4F-0D0911882FAE}" dt="2022-11-02T14:46:51.595" v="4" actId="14826"/>
          <ac:picMkLst>
            <pc:docMk/>
            <pc:sldMk cId="65851916" sldId="278"/>
            <ac:picMk id="25" creationId="{7133D1E7-FA07-44D0-9EB0-EA49F78B8931}"/>
          </ac:picMkLst>
        </pc:picChg>
      </pc:sldChg>
      <pc:sldChg chg="modSp mod">
        <pc:chgData name="Filaroski, Taylor" userId="808e8b38-dcd7-4790-8255-e9ab0a59a131" providerId="ADAL" clId="{BD39B12B-B919-491D-8B4F-0D0911882FAE}" dt="2022-11-02T14:46:21.407" v="3" actId="14826"/>
        <pc:sldMkLst>
          <pc:docMk/>
          <pc:sldMk cId="848908219" sldId="295"/>
        </pc:sldMkLst>
        <pc:picChg chg="mod">
          <ac:chgData name="Filaroski, Taylor" userId="808e8b38-dcd7-4790-8255-e9ab0a59a131" providerId="ADAL" clId="{BD39B12B-B919-491D-8B4F-0D0911882FAE}" dt="2022-11-02T14:46:21.407" v="3" actId="14826"/>
          <ac:picMkLst>
            <pc:docMk/>
            <pc:sldMk cId="848908219" sldId="295"/>
            <ac:picMk id="24" creationId="{1626B609-2C65-4467-B199-99ADB73ADD48}"/>
          </ac:picMkLst>
        </pc:picChg>
      </pc:sldChg>
    </pc:docChg>
  </pc:docChgLst>
  <pc:docChgLst>
    <pc:chgData name="Costner, Bayley" userId="2a58abfe-bf9e-4cc1-9dde-744d7a979601" providerId="ADAL" clId="{62F6B03F-AC79-4DEA-8D61-0DEE6DA97D8C}"/>
    <pc:docChg chg="delSld modSld">
      <pc:chgData name="Costner, Bayley" userId="2a58abfe-bf9e-4cc1-9dde-744d7a979601" providerId="ADAL" clId="{62F6B03F-AC79-4DEA-8D61-0DEE6DA97D8C}" dt="2022-10-19T12:08:55.876" v="176" actId="20577"/>
      <pc:docMkLst>
        <pc:docMk/>
      </pc:docMkLst>
      <pc:sldChg chg="modSp">
        <pc:chgData name="Costner, Bayley" userId="2a58abfe-bf9e-4cc1-9dde-744d7a979601" providerId="ADAL" clId="{62F6B03F-AC79-4DEA-8D61-0DEE6DA97D8C}" dt="2022-10-19T12:00:20.339" v="0"/>
        <pc:sldMkLst>
          <pc:docMk/>
          <pc:sldMk cId="1711352330" sldId="256"/>
        </pc:sldMkLst>
        <pc:spChg chg="mod">
          <ac:chgData name="Costner, Bayley" userId="2a58abfe-bf9e-4cc1-9dde-744d7a979601" providerId="ADAL" clId="{62F6B03F-AC79-4DEA-8D61-0DEE6DA97D8C}" dt="2022-10-19T12:00:20.339" v="0"/>
          <ac:spMkLst>
            <pc:docMk/>
            <pc:sldMk cId="1711352330" sldId="256"/>
            <ac:spMk id="3" creationId="{931932A1-7454-4B78-B394-3713697727FA}"/>
          </ac:spMkLst>
        </pc:spChg>
      </pc:sldChg>
      <pc:sldChg chg="modNotes modNotesTx">
        <pc:chgData name="Costner, Bayley" userId="2a58abfe-bf9e-4cc1-9dde-744d7a979601" providerId="ADAL" clId="{62F6B03F-AC79-4DEA-8D61-0DEE6DA97D8C}" dt="2022-10-19T12:08:55.876" v="176" actId="20577"/>
        <pc:sldMkLst>
          <pc:docMk/>
          <pc:sldMk cId="412258708" sldId="270"/>
        </pc:sldMkLst>
      </pc:sldChg>
      <pc:sldChg chg="modSp modNotes">
        <pc:chgData name="Costner, Bayley" userId="2a58abfe-bf9e-4cc1-9dde-744d7a979601" providerId="ADAL" clId="{62F6B03F-AC79-4DEA-8D61-0DEE6DA97D8C}" dt="2022-10-19T12:00:20.339" v="0"/>
        <pc:sldMkLst>
          <pc:docMk/>
          <pc:sldMk cId="3380238284" sldId="273"/>
        </pc:sldMkLst>
        <pc:spChg chg="mod">
          <ac:chgData name="Costner, Bayley" userId="2a58abfe-bf9e-4cc1-9dde-744d7a979601" providerId="ADAL" clId="{62F6B03F-AC79-4DEA-8D61-0DEE6DA97D8C}" dt="2022-10-19T12:00:20.339" v="0"/>
          <ac:spMkLst>
            <pc:docMk/>
            <pc:sldMk cId="3380238284" sldId="273"/>
            <ac:spMk id="4" creationId="{A3560EF0-DF41-40A6-889B-45B12E8526AE}"/>
          </ac:spMkLst>
        </pc:spChg>
      </pc:sldChg>
      <pc:sldChg chg="del">
        <pc:chgData name="Costner, Bayley" userId="2a58abfe-bf9e-4cc1-9dde-744d7a979601" providerId="ADAL" clId="{62F6B03F-AC79-4DEA-8D61-0DEE6DA97D8C}" dt="2022-10-19T12:08:05.055" v="165" actId="2696"/>
        <pc:sldMkLst>
          <pc:docMk/>
          <pc:sldMk cId="3015444443" sldId="277"/>
        </pc:sldMkLst>
      </pc:sldChg>
      <pc:sldChg chg="modSp mod modNotes modNotesTx">
        <pc:chgData name="Costner, Bayley" userId="2a58abfe-bf9e-4cc1-9dde-744d7a979601" providerId="ADAL" clId="{62F6B03F-AC79-4DEA-8D61-0DEE6DA97D8C}" dt="2022-10-19T12:07:43.843" v="164" actId="14826"/>
        <pc:sldMkLst>
          <pc:docMk/>
          <pc:sldMk cId="65851916" sldId="278"/>
        </pc:sldMkLst>
        <pc:spChg chg="mod">
          <ac:chgData name="Costner, Bayley" userId="2a58abfe-bf9e-4cc1-9dde-744d7a979601" providerId="ADAL" clId="{62F6B03F-AC79-4DEA-8D61-0DEE6DA97D8C}" dt="2022-10-19T12:00:20.339" v="0"/>
          <ac:spMkLst>
            <pc:docMk/>
            <pc:sldMk cId="65851916" sldId="278"/>
            <ac:spMk id="4" creationId="{46BE5F69-E9BC-41C7-BF6B-EB4B224032B2}"/>
          </ac:spMkLst>
        </pc:spChg>
        <pc:spChg chg="mod">
          <ac:chgData name="Costner, Bayley" userId="2a58abfe-bf9e-4cc1-9dde-744d7a979601" providerId="ADAL" clId="{62F6B03F-AC79-4DEA-8D61-0DEE6DA97D8C}" dt="2022-10-19T12:02:29.347" v="56" actId="20577"/>
          <ac:spMkLst>
            <pc:docMk/>
            <pc:sldMk cId="65851916" sldId="278"/>
            <ac:spMk id="27" creationId="{1CF04D93-3E9C-4C93-BD11-1AB334ECA8EC}"/>
          </ac:spMkLst>
        </pc:spChg>
        <pc:spChg chg="mod">
          <ac:chgData name="Costner, Bayley" userId="2a58abfe-bf9e-4cc1-9dde-744d7a979601" providerId="ADAL" clId="{62F6B03F-AC79-4DEA-8D61-0DEE6DA97D8C}" dt="2022-10-19T12:02:36.338" v="64" actId="20577"/>
          <ac:spMkLst>
            <pc:docMk/>
            <pc:sldMk cId="65851916" sldId="278"/>
            <ac:spMk id="28" creationId="{4A74CDCB-94E0-4602-A364-BEBAB933C949}"/>
          </ac:spMkLst>
        </pc:spChg>
        <pc:spChg chg="mod">
          <ac:chgData name="Costner, Bayley" userId="2a58abfe-bf9e-4cc1-9dde-744d7a979601" providerId="ADAL" clId="{62F6B03F-AC79-4DEA-8D61-0DEE6DA97D8C}" dt="2022-10-19T12:02:42.129" v="70" actId="20577"/>
          <ac:spMkLst>
            <pc:docMk/>
            <pc:sldMk cId="65851916" sldId="278"/>
            <ac:spMk id="29" creationId="{C1505505-BB78-40E3-B8B6-4C8BE22EB53C}"/>
          </ac:spMkLst>
        </pc:spChg>
        <pc:spChg chg="mod">
          <ac:chgData name="Costner, Bayley" userId="2a58abfe-bf9e-4cc1-9dde-744d7a979601" providerId="ADAL" clId="{62F6B03F-AC79-4DEA-8D61-0DEE6DA97D8C}" dt="2022-10-19T12:02:23.329" v="50" actId="20577"/>
          <ac:spMkLst>
            <pc:docMk/>
            <pc:sldMk cId="65851916" sldId="278"/>
            <ac:spMk id="34" creationId="{37703234-D993-4C43-91A3-E55AA7BD1D32}"/>
          </ac:spMkLst>
        </pc:spChg>
        <pc:picChg chg="mod">
          <ac:chgData name="Costner, Bayley" userId="2a58abfe-bf9e-4cc1-9dde-744d7a979601" providerId="ADAL" clId="{62F6B03F-AC79-4DEA-8D61-0DEE6DA97D8C}" dt="2022-10-19T12:07:35.218" v="163" actId="14826"/>
          <ac:picMkLst>
            <pc:docMk/>
            <pc:sldMk cId="65851916" sldId="278"/>
            <ac:picMk id="23" creationId="{AE1DD9CA-8F8E-43F8-AB52-DC6B3C9FD08B}"/>
          </ac:picMkLst>
        </pc:picChg>
        <pc:picChg chg="mod">
          <ac:chgData name="Costner, Bayley" userId="2a58abfe-bf9e-4cc1-9dde-744d7a979601" providerId="ADAL" clId="{62F6B03F-AC79-4DEA-8D61-0DEE6DA97D8C}" dt="2022-10-19T12:07:43.843" v="164" actId="14826"/>
          <ac:picMkLst>
            <pc:docMk/>
            <pc:sldMk cId="65851916" sldId="278"/>
            <ac:picMk id="25" creationId="{7133D1E7-FA07-44D0-9EB0-EA49F78B8931}"/>
          </ac:picMkLst>
        </pc:picChg>
      </pc:sldChg>
      <pc:sldChg chg="modNotes">
        <pc:chgData name="Costner, Bayley" userId="2a58abfe-bf9e-4cc1-9dde-744d7a979601" providerId="ADAL" clId="{62F6B03F-AC79-4DEA-8D61-0DEE6DA97D8C}" dt="2022-10-19T12:00:20.339" v="0"/>
        <pc:sldMkLst>
          <pc:docMk/>
          <pc:sldMk cId="3393598430" sldId="286"/>
        </pc:sldMkLst>
      </pc:sldChg>
      <pc:sldChg chg="modSp">
        <pc:chgData name="Costner, Bayley" userId="2a58abfe-bf9e-4cc1-9dde-744d7a979601" providerId="ADAL" clId="{62F6B03F-AC79-4DEA-8D61-0DEE6DA97D8C}" dt="2022-10-19T12:08:27.481" v="166" actId="14826"/>
        <pc:sldMkLst>
          <pc:docMk/>
          <pc:sldMk cId="848908219" sldId="295"/>
        </pc:sldMkLst>
        <pc:picChg chg="mod">
          <ac:chgData name="Costner, Bayley" userId="2a58abfe-bf9e-4cc1-9dde-744d7a979601" providerId="ADAL" clId="{62F6B03F-AC79-4DEA-8D61-0DEE6DA97D8C}" dt="2022-10-19T12:08:27.481" v="166" actId="14826"/>
          <ac:picMkLst>
            <pc:docMk/>
            <pc:sldMk cId="848908219" sldId="295"/>
            <ac:picMk id="24" creationId="{1626B609-2C65-4467-B199-99ADB73ADD48}"/>
          </ac:picMkLst>
        </pc:picChg>
      </pc:sldChg>
      <pc:sldChg chg="del">
        <pc:chgData name="Costner, Bayley" userId="2a58abfe-bf9e-4cc1-9dde-744d7a979601" providerId="ADAL" clId="{62F6B03F-AC79-4DEA-8D61-0DEE6DA97D8C}" dt="2022-10-19T12:08:05.055" v="165" actId="2696"/>
        <pc:sldMkLst>
          <pc:docMk/>
          <pc:sldMk cId="2857163895" sldId="296"/>
        </pc:sldMkLst>
      </pc:sldChg>
      <pc:sldChg chg="del">
        <pc:chgData name="Costner, Bayley" userId="2a58abfe-bf9e-4cc1-9dde-744d7a979601" providerId="ADAL" clId="{62F6B03F-AC79-4DEA-8D61-0DEE6DA97D8C}" dt="2022-10-19T12:08:05.055" v="165" actId="2696"/>
        <pc:sldMkLst>
          <pc:docMk/>
          <pc:sldMk cId="2730844521" sldId="297"/>
        </pc:sldMkLst>
      </pc:sldChg>
      <pc:sldChg chg="del">
        <pc:chgData name="Costner, Bayley" userId="2a58abfe-bf9e-4cc1-9dde-744d7a979601" providerId="ADAL" clId="{62F6B03F-AC79-4DEA-8D61-0DEE6DA97D8C}" dt="2022-10-19T12:08:05.055" v="165" actId="2696"/>
        <pc:sldMkLst>
          <pc:docMk/>
          <pc:sldMk cId="1909763988" sldId="298"/>
        </pc:sldMkLst>
      </pc:sldChg>
      <pc:sldChg chg="del">
        <pc:chgData name="Costner, Bayley" userId="2a58abfe-bf9e-4cc1-9dde-744d7a979601" providerId="ADAL" clId="{62F6B03F-AC79-4DEA-8D61-0DEE6DA97D8C}" dt="2022-10-19T12:08:05.055" v="165" actId="2696"/>
        <pc:sldMkLst>
          <pc:docMk/>
          <pc:sldMk cId="3656542971" sldId="299"/>
        </pc:sldMkLst>
      </pc:sldChg>
      <pc:sldChg chg="del">
        <pc:chgData name="Costner, Bayley" userId="2a58abfe-bf9e-4cc1-9dde-744d7a979601" providerId="ADAL" clId="{62F6B03F-AC79-4DEA-8D61-0DEE6DA97D8C}" dt="2022-10-19T12:08:05.055" v="165" actId="2696"/>
        <pc:sldMkLst>
          <pc:docMk/>
          <pc:sldMk cId="1174635175" sldId="300"/>
        </pc:sldMkLst>
      </pc:sldChg>
      <pc:sldChg chg="modSp">
        <pc:chgData name="Costner, Bayley" userId="2a58abfe-bf9e-4cc1-9dde-744d7a979601" providerId="ADAL" clId="{62F6B03F-AC79-4DEA-8D61-0DEE6DA97D8C}" dt="2022-10-19T12:00:20.339" v="0"/>
        <pc:sldMkLst>
          <pc:docMk/>
          <pc:sldMk cId="1002511331" sldId="302"/>
        </pc:sldMkLst>
        <pc:spChg chg="mod">
          <ac:chgData name="Costner, Bayley" userId="2a58abfe-bf9e-4cc1-9dde-744d7a979601" providerId="ADAL" clId="{62F6B03F-AC79-4DEA-8D61-0DEE6DA97D8C}" dt="2022-10-19T12:00:20.339" v="0"/>
          <ac:spMkLst>
            <pc:docMk/>
            <pc:sldMk cId="1002511331" sldId="302"/>
            <ac:spMk id="4" creationId="{46BE5F69-E9BC-41C7-BF6B-EB4B224032B2}"/>
          </ac:spMkLst>
        </pc:spChg>
      </pc:sldChg>
    </pc:docChg>
  </pc:docChgLst>
  <pc:docChgLst>
    <pc:chgData name="Gibson, Thomas" userId="4b42d18a-f5dd-45ad-b5f3-020bdeec964b" providerId="ADAL" clId="{E95F8CC5-B0FF-4938-B024-9770234A043A}"/>
    <pc:docChg chg="modSld">
      <pc:chgData name="Gibson, Thomas" userId="4b42d18a-f5dd-45ad-b5f3-020bdeec964b" providerId="ADAL" clId="{E95F8CC5-B0FF-4938-B024-9770234A043A}" dt="2022-11-16T18:28:53.234" v="0"/>
      <pc:docMkLst>
        <pc:docMk/>
      </pc:docMkLst>
      <pc:sldChg chg="modNotesTx">
        <pc:chgData name="Gibson, Thomas" userId="4b42d18a-f5dd-45ad-b5f3-020bdeec964b" providerId="ADAL" clId="{E95F8CC5-B0FF-4938-B024-9770234A043A}" dt="2022-11-16T18:28:53.234" v="0"/>
        <pc:sldMkLst>
          <pc:docMk/>
          <pc:sldMk cId="232077404" sldId="288"/>
        </pc:sldMkLst>
      </pc:sldChg>
    </pc:docChg>
  </pc:docChgLst>
  <pc:docChgLst>
    <pc:chgData name="Cicone, Laura" userId="d60addc7-6562-4f44-a0de-68d71e52773b" providerId="ADAL" clId="{05A30899-4C08-4129-976E-2DD5D4048B2E}"/>
    <pc:docChg chg="addSld delSld modSld">
      <pc:chgData name="Cicone, Laura" userId="d60addc7-6562-4f44-a0de-68d71e52773b" providerId="ADAL" clId="{05A30899-4C08-4129-976E-2DD5D4048B2E}" dt="2022-11-15T13:49:43.746" v="98" actId="20577"/>
      <pc:docMkLst>
        <pc:docMk/>
      </pc:docMkLst>
      <pc:sldChg chg="del">
        <pc:chgData name="Cicone, Laura" userId="d60addc7-6562-4f44-a0de-68d71e52773b" providerId="ADAL" clId="{05A30899-4C08-4129-976E-2DD5D4048B2E}" dt="2022-10-25T14:49:24.300" v="2" actId="47"/>
        <pc:sldMkLst>
          <pc:docMk/>
          <pc:sldMk cId="4081035233" sldId="259"/>
        </pc:sldMkLst>
      </pc:sldChg>
      <pc:sldChg chg="del">
        <pc:chgData name="Cicone, Laura" userId="d60addc7-6562-4f44-a0de-68d71e52773b" providerId="ADAL" clId="{05A30899-4C08-4129-976E-2DD5D4048B2E}" dt="2022-11-14T21:56:41.676" v="36" actId="47"/>
        <pc:sldMkLst>
          <pc:docMk/>
          <pc:sldMk cId="3476258832" sldId="266"/>
        </pc:sldMkLst>
      </pc:sldChg>
      <pc:sldChg chg="modNotesTx">
        <pc:chgData name="Cicone, Laura" userId="d60addc7-6562-4f44-a0de-68d71e52773b" providerId="ADAL" clId="{05A30899-4C08-4129-976E-2DD5D4048B2E}" dt="2022-11-15T13:49:43.746" v="98" actId="20577"/>
        <pc:sldMkLst>
          <pc:docMk/>
          <pc:sldMk cId="3380238284" sldId="273"/>
        </pc:sldMkLst>
      </pc:sldChg>
      <pc:sldChg chg="del">
        <pc:chgData name="Cicone, Laura" userId="d60addc7-6562-4f44-a0de-68d71e52773b" providerId="ADAL" clId="{05A30899-4C08-4129-976E-2DD5D4048B2E}" dt="2022-11-14T21:57:24.240" v="39" actId="47"/>
        <pc:sldMkLst>
          <pc:docMk/>
          <pc:sldMk cId="1102559366" sldId="274"/>
        </pc:sldMkLst>
      </pc:sldChg>
      <pc:sldChg chg="modSp mod">
        <pc:chgData name="Cicone, Laura" userId="d60addc7-6562-4f44-a0de-68d71e52773b" providerId="ADAL" clId="{05A30899-4C08-4129-976E-2DD5D4048B2E}" dt="2022-10-20T19:12:19.718" v="0" actId="255"/>
        <pc:sldMkLst>
          <pc:docMk/>
          <pc:sldMk cId="65851916" sldId="278"/>
        </pc:sldMkLst>
        <pc:spChg chg="mod">
          <ac:chgData name="Cicone, Laura" userId="d60addc7-6562-4f44-a0de-68d71e52773b" providerId="ADAL" clId="{05A30899-4C08-4129-976E-2DD5D4048B2E}" dt="2022-10-20T19:12:19.718" v="0" actId="255"/>
          <ac:spMkLst>
            <pc:docMk/>
            <pc:sldMk cId="65851916" sldId="278"/>
            <ac:spMk id="28" creationId="{4A74CDCB-94E0-4602-A364-BEBAB933C949}"/>
          </ac:spMkLst>
        </pc:spChg>
      </pc:sldChg>
      <pc:sldChg chg="del modNotesTx">
        <pc:chgData name="Cicone, Laura" userId="d60addc7-6562-4f44-a0de-68d71e52773b" providerId="ADAL" clId="{05A30899-4C08-4129-976E-2DD5D4048B2E}" dt="2022-11-15T13:49:19.174" v="65" actId="20577"/>
        <pc:sldMkLst>
          <pc:docMk/>
          <pc:sldMk cId="3393598430" sldId="286"/>
        </pc:sldMkLst>
      </pc:sldChg>
      <pc:sldChg chg="del">
        <pc:chgData name="Cicone, Laura" userId="d60addc7-6562-4f44-a0de-68d71e52773b" providerId="ADAL" clId="{05A30899-4C08-4129-976E-2DD5D4048B2E}" dt="2022-11-14T21:56:49.060" v="37" actId="47"/>
        <pc:sldMkLst>
          <pc:docMk/>
          <pc:sldMk cId="232077404" sldId="288"/>
        </pc:sldMkLst>
      </pc:sldChg>
      <pc:sldChg chg="del">
        <pc:chgData name="Cicone, Laura" userId="d60addc7-6562-4f44-a0de-68d71e52773b" providerId="ADAL" clId="{05A30899-4C08-4129-976E-2DD5D4048B2E}" dt="2022-11-14T21:56:57.557" v="38" actId="47"/>
        <pc:sldMkLst>
          <pc:docMk/>
          <pc:sldMk cId="536406714" sldId="289"/>
        </pc:sldMkLst>
      </pc:sldChg>
      <pc:sldChg chg="del">
        <pc:chgData name="Cicone, Laura" userId="d60addc7-6562-4f44-a0de-68d71e52773b" providerId="ADAL" clId="{05A30899-4C08-4129-976E-2DD5D4048B2E}" dt="2022-11-14T21:56:29.301" v="35" actId="47"/>
        <pc:sldMkLst>
          <pc:docMk/>
          <pc:sldMk cId="291782386" sldId="301"/>
        </pc:sldMkLst>
      </pc:sldChg>
      <pc:sldChg chg="del">
        <pc:chgData name="Cicone, Laura" userId="d60addc7-6562-4f44-a0de-68d71e52773b" providerId="ADAL" clId="{05A30899-4C08-4129-976E-2DD5D4048B2E}" dt="2022-11-14T21:55:25.660" v="3" actId="47"/>
        <pc:sldMkLst>
          <pc:docMk/>
          <pc:sldMk cId="1875973025" sldId="304"/>
        </pc:sldMkLst>
      </pc:sldChg>
      <pc:sldChg chg="add">
        <pc:chgData name="Cicone, Laura" userId="d60addc7-6562-4f44-a0de-68d71e52773b" providerId="ADAL" clId="{05A30899-4C08-4129-976E-2DD5D4048B2E}" dt="2022-10-25T14:49:19.848" v="1"/>
        <pc:sldMkLst>
          <pc:docMk/>
          <pc:sldMk cId="1912654838" sldId="306"/>
        </pc:sldMkLst>
      </pc:sldChg>
      <pc:sldChg chg="del">
        <pc:chgData name="Cicone, Laura" userId="d60addc7-6562-4f44-a0de-68d71e52773b" providerId="ADAL" clId="{05A30899-4C08-4129-976E-2DD5D4048B2E}" dt="2022-11-15T13:06:05.041" v="40" actId="47"/>
        <pc:sldMkLst>
          <pc:docMk/>
          <pc:sldMk cId="3499308827" sldId="307"/>
        </pc:sldMkLst>
      </pc:sldChg>
      <pc:sldChg chg="del modNotesTx">
        <pc:chgData name="Cicone, Laura" userId="d60addc7-6562-4f44-a0de-68d71e52773b" providerId="ADAL" clId="{05A30899-4C08-4129-976E-2DD5D4048B2E}" dt="2022-11-15T13:06:14.699" v="41" actId="47"/>
        <pc:sldMkLst>
          <pc:docMk/>
          <pc:sldMk cId="3647723451" sldId="308"/>
        </pc:sldMkLst>
      </pc:sldChg>
      <pc:sldChg chg="del">
        <pc:chgData name="Cicone, Laura" userId="d60addc7-6562-4f44-a0de-68d71e52773b" providerId="ADAL" clId="{05A30899-4C08-4129-976E-2DD5D4048B2E}" dt="2022-11-15T13:07:53.080" v="46" actId="47"/>
        <pc:sldMkLst>
          <pc:docMk/>
          <pc:sldMk cId="2139332834" sldId="309"/>
        </pc:sldMkLst>
      </pc:sldChg>
      <pc:sldChg chg="del">
        <pc:chgData name="Cicone, Laura" userId="d60addc7-6562-4f44-a0de-68d71e52773b" providerId="ADAL" clId="{05A30899-4C08-4129-976E-2DD5D4048B2E}" dt="2022-11-15T13:08:14.474" v="47" actId="47"/>
        <pc:sldMkLst>
          <pc:docMk/>
          <pc:sldMk cId="1972330674" sldId="310"/>
        </pc:sldMkLst>
      </pc:sldChg>
      <pc:sldChg chg="del">
        <pc:chgData name="Cicone, Laura" userId="d60addc7-6562-4f44-a0de-68d71e52773b" providerId="ADAL" clId="{05A30899-4C08-4129-976E-2DD5D4048B2E}" dt="2022-11-15T13:08:14.474" v="47" actId="47"/>
        <pc:sldMkLst>
          <pc:docMk/>
          <pc:sldMk cId="1211369219" sldId="311"/>
        </pc:sldMkLst>
      </pc:sldChg>
      <pc:sldChg chg="del">
        <pc:chgData name="Cicone, Laura" userId="d60addc7-6562-4f44-a0de-68d71e52773b" providerId="ADAL" clId="{05A30899-4C08-4129-976E-2DD5D4048B2E}" dt="2022-11-15T13:08:14.474" v="47" actId="47"/>
        <pc:sldMkLst>
          <pc:docMk/>
          <pc:sldMk cId="1740412127" sldId="312"/>
        </pc:sldMkLst>
      </pc:sldChg>
      <pc:sldChg chg="del">
        <pc:chgData name="Cicone, Laura" userId="d60addc7-6562-4f44-a0de-68d71e52773b" providerId="ADAL" clId="{05A30899-4C08-4129-976E-2DD5D4048B2E}" dt="2022-11-15T13:08:14.474" v="47" actId="47"/>
        <pc:sldMkLst>
          <pc:docMk/>
          <pc:sldMk cId="778763532" sldId="313"/>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Suwannee County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Suwannee County Airport, impacts </a:t>
            </a:r>
            <a:r>
              <a:rPr lang="en-US"/>
              <a:t>for District 2, </a:t>
            </a:r>
            <a:r>
              <a:rPr lang="en-US" dirty="0"/>
              <a:t>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Suwannee County Airport created 356 jobs earning $19.5 million in payroll, contributed $29.9 million in value added, and generated a total economic impact (output) of $46.9 million.</a:t>
            </a:r>
          </a:p>
          <a:p>
            <a:endParaRPr lang="en-US" dirty="0"/>
          </a:p>
          <a:p>
            <a:r>
              <a:rPr lang="en-US" dirty="0"/>
              <a:t>This includes direct impacts of 223 jobs earning $12.6 million in payroll, contributing $17.6 million in value added, and generating a total economic impact (output) of $24.9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133 jobs earning $6.8 million in payroll, contributing $12.3 million in value added, and generating a total economic impact (output) of $22.0 million. </a:t>
            </a:r>
          </a:p>
          <a:p>
            <a:endParaRPr lang="en-US" dirty="0"/>
          </a:p>
          <a:p>
            <a:r>
              <a:rPr lang="en-US"/>
              <a:t>Total impacts may not equal the sum of direct and multiplier impacts due to rounding.</a:t>
            </a:r>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Suwannee </a:t>
            </a:r>
            <a:r>
              <a:rPr lang="en-US" b="0"/>
              <a:t>County Airport. </a:t>
            </a:r>
            <a:r>
              <a:rPr lang="en-US" b="0" dirty="0"/>
              <a:t>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2 created 137,569 jobs earning $8.1 billion in payroll, contributed $10.8 billion in value added, and generated a total economic impact (output) of $23.9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38412511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Suwannee County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AB4265A6-8250-4A52-A481-9875722F075C}"/>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19126548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1875973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33935984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Suwannee County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Suwannee County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$19.5</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$29.9</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$46.9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356</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191" r="191"/>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24J">
            <a:hlinkClick r:id="" action="ppaction://media"/>
            <a:extLst>
              <a:ext uri="{FF2B5EF4-FFF2-40B4-BE49-F238E27FC236}">
                <a16:creationId xmlns:a16="http://schemas.microsoft.com/office/drawing/2014/main" id="{9A824201-7990-4166-8CC2-5E2648819AD4}"/>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633"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2917823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4762588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2320774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5364067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11025593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12EC7C09-D46B-4E37-A409-5A6304E5B65D}"/>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1626B609-2C65-4467-B199-99ADB73ADD48}"/>
              </a:ext>
            </a:extLst>
          </p:cNvPr>
          <p:cNvPicPr>
            <a:picLocks noChangeAspect="1"/>
          </p:cNvPicPr>
          <p:nvPr/>
        </p:nvPicPr>
        <p:blipFill>
          <a:blip r:embed="rId3">
            <a:extLst>
              <a:ext uri="{28A0092B-C50C-407E-A947-70E740481C1C}">
                <a14:useLocalDpi xmlns:a14="http://schemas.microsoft.com/office/drawing/2010/main" val="0"/>
              </a:ext>
            </a:extLst>
          </a:blip>
          <a:srcRect l="3219" r="3219"/>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2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$8.1</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$10.8</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$23.9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137,569</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F2A1C635-801C-48D4-AB01-EEE4972857AD}"/>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8489082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2991</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Suwannee County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Suwannee County Airport’s Total Economic Impact</vt:lpstr>
      <vt:lpstr>On-Airport Impacts</vt:lpstr>
      <vt:lpstr>Visitor Spending Impacts (Off-Airport)</vt:lpstr>
      <vt:lpstr>Airport Economic Impact Results</vt:lpstr>
      <vt:lpstr>TOTAL Suwannee County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2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7</cp:revision>
  <cp:lastPrinted>2022-08-15T20:19:31Z</cp:lastPrinted>
  <dcterms:created xsi:type="dcterms:W3CDTF">2021-10-14T00:15:48Z</dcterms:created>
  <dcterms:modified xsi:type="dcterms:W3CDTF">2022-12-07T20:48:19Z</dcterms:modified>
</cp:coreProperties>
</file>