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9D5E0671-515F-4D05-969C-154C7DE64B88}"/>
    <pc:docChg chg="modSld">
      <pc:chgData name="Gibson, Thomas" userId="4b42d18a-f5dd-45ad-b5f3-020bdeec964b" providerId="ADAL" clId="{9D5E0671-515F-4D05-969C-154C7DE64B88}" dt="2022-11-16T19:13:28.534" v="0"/>
      <pc:docMkLst>
        <pc:docMk/>
      </pc:docMkLst>
      <pc:sldChg chg="modNotesTx">
        <pc:chgData name="Gibson, Thomas" userId="4b42d18a-f5dd-45ad-b5f3-020bdeec964b" providerId="ADAL" clId="{9D5E0671-515F-4D05-969C-154C7DE64B88}" dt="2022-11-16T19:13:28.534" v="0"/>
        <pc:sldMkLst>
          <pc:docMk/>
          <pc:sldMk cId="3890143693" sldId="311"/>
        </pc:sldMkLst>
      </pc:sldChg>
    </pc:docChg>
  </pc:docChgLst>
  <pc:docChgLst>
    <pc:chgData name="Merry, Meg" userId="52abaa17-2ab0-4519-8e41-45b524f6a3b3" providerId="ADAL" clId="{D6061853-6200-4540-98AA-BA013457DEF5}"/>
    <pc:docChg chg="modSld">
      <pc:chgData name="Merry, Meg" userId="52abaa17-2ab0-4519-8e41-45b524f6a3b3" providerId="ADAL" clId="{D6061853-6200-4540-98AA-BA013457DEF5}" dt="2022-11-08T18:32:36.323" v="2" actId="255"/>
      <pc:docMkLst>
        <pc:docMk/>
      </pc:docMkLst>
      <pc:sldChg chg="modSp mod">
        <pc:chgData name="Merry, Meg" userId="52abaa17-2ab0-4519-8e41-45b524f6a3b3" providerId="ADAL" clId="{D6061853-6200-4540-98AA-BA013457DEF5}" dt="2022-11-08T18:32:31.642" v="1" actId="255"/>
        <pc:sldMkLst>
          <pc:docMk/>
          <pc:sldMk cId="1102559366" sldId="274"/>
        </pc:sldMkLst>
        <pc:spChg chg="mod">
          <ac:chgData name="Merry, Meg" userId="52abaa17-2ab0-4519-8e41-45b524f6a3b3" providerId="ADAL" clId="{D6061853-6200-4540-98AA-BA013457DEF5}" dt="2022-11-08T18:32:31.642" v="1" actId="255"/>
          <ac:spMkLst>
            <pc:docMk/>
            <pc:sldMk cId="1102559366" sldId="274"/>
            <ac:spMk id="44" creationId="{E46410AA-9335-4C3E-AEEE-43614C70E64D}"/>
          </ac:spMkLst>
        </pc:spChg>
      </pc:sldChg>
      <pc:sldChg chg="modSp mod">
        <pc:chgData name="Merry, Meg" userId="52abaa17-2ab0-4519-8e41-45b524f6a3b3" providerId="ADAL" clId="{D6061853-6200-4540-98AA-BA013457DEF5}" dt="2022-11-08T18:32:36.323" v="2" actId="255"/>
        <pc:sldMkLst>
          <pc:docMk/>
          <pc:sldMk cId="2857163895" sldId="296"/>
        </pc:sldMkLst>
        <pc:spChg chg="mod">
          <ac:chgData name="Merry, Meg" userId="52abaa17-2ab0-4519-8e41-45b524f6a3b3" providerId="ADAL" clId="{D6061853-6200-4540-98AA-BA013457DEF5}" dt="2022-11-08T18:32:36.323" v="2" actId="255"/>
          <ac:spMkLst>
            <pc:docMk/>
            <pc:sldMk cId="2857163895" sldId="296"/>
            <ac:spMk id="34" creationId="{49BEB672-5087-49D5-925B-410D7FCB2E0D}"/>
          </ac:spMkLst>
        </pc:spChg>
      </pc:sldChg>
      <pc:sldChg chg="modSp mod">
        <pc:chgData name="Merry, Meg" userId="52abaa17-2ab0-4519-8e41-45b524f6a3b3" providerId="ADAL" clId="{D6061853-6200-4540-98AA-BA013457DEF5}" dt="2022-11-08T18:32:07.343" v="0" actId="20577"/>
        <pc:sldMkLst>
          <pc:docMk/>
          <pc:sldMk cId="1002511331" sldId="302"/>
        </pc:sldMkLst>
        <pc:spChg chg="mod">
          <ac:chgData name="Merry, Meg" userId="52abaa17-2ab0-4519-8e41-45b524f6a3b3" providerId="ADAL" clId="{D6061853-6200-4540-98AA-BA013457DEF5}" dt="2022-11-08T18:32:07.343" v="0" actId="20577"/>
          <ac:spMkLst>
            <pc:docMk/>
            <pc:sldMk cId="1002511331" sldId="302"/>
            <ac:spMk id="4" creationId="{46BE5F69-E9BC-41C7-BF6B-EB4B224032B2}"/>
          </ac:spMkLst>
        </pc:spChg>
      </pc:sldChg>
    </pc:docChg>
  </pc:docChgLst>
  <pc:docChgLst>
    <pc:chgData name="Filaroski, Taylor" userId="808e8b38-dcd7-4790-8255-e9ab0a59a131" providerId="ADAL" clId="{9245B418-C400-491C-A25D-F05DABBEFD9B}"/>
    <pc:docChg chg="modSld">
      <pc:chgData name="Filaroski, Taylor" userId="808e8b38-dcd7-4790-8255-e9ab0a59a131" providerId="ADAL" clId="{9245B418-C400-491C-A25D-F05DABBEFD9B}" dt="2022-10-27T19:16:12.189" v="7" actId="20577"/>
      <pc:docMkLst>
        <pc:docMk/>
      </pc:docMkLst>
      <pc:sldChg chg="modSp mod">
        <pc:chgData name="Filaroski, Taylor" userId="808e8b38-dcd7-4790-8255-e9ab0a59a131" providerId="ADAL" clId="{9245B418-C400-491C-A25D-F05DABBEFD9B}" dt="2022-10-27T19:16:12.189" v="7" actId="20577"/>
        <pc:sldMkLst>
          <pc:docMk/>
          <pc:sldMk cId="65851916" sldId="278"/>
        </pc:sldMkLst>
        <pc:spChg chg="mod">
          <ac:chgData name="Filaroski, Taylor" userId="808e8b38-dcd7-4790-8255-e9ab0a59a131" providerId="ADAL" clId="{9245B418-C400-491C-A25D-F05DABBEFD9B}" dt="2022-10-27T19:16:12.189" v="7" actId="20577"/>
          <ac:spMkLst>
            <pc:docMk/>
            <pc:sldMk cId="65851916" sldId="278"/>
            <ac:spMk id="4" creationId="{46BE5F69-E9BC-41C7-BF6B-EB4B224032B2}"/>
          </ac:spMkLst>
        </pc:spChg>
      </pc:sldChg>
    </pc:docChg>
  </pc:docChgLst>
  <pc:docChgLst>
    <pc:chgData name="Cicone, Laura" userId="d60addc7-6562-4f44-a0de-68d71e52773b" providerId="ADAL" clId="{0D3A4D9B-112C-4D1A-93F4-810528077384}"/>
    <pc:docChg chg="undo custSel addSld delSld modSld">
      <pc:chgData name="Cicone, Laura" userId="d60addc7-6562-4f44-a0de-68d71e52773b" providerId="ADAL" clId="{0D3A4D9B-112C-4D1A-93F4-810528077384}" dt="2022-11-15T14:08:23.732" v="390" actId="47"/>
      <pc:docMkLst>
        <pc:docMk/>
      </pc:docMkLst>
      <pc:sldChg chg="modSp mod">
        <pc:chgData name="Cicone, Laura" userId="d60addc7-6562-4f44-a0de-68d71e52773b" providerId="ADAL" clId="{0D3A4D9B-112C-4D1A-93F4-810528077384}" dt="2022-10-18T18:19:35.475" v="19" actId="20577"/>
        <pc:sldMkLst>
          <pc:docMk/>
          <pc:sldMk cId="1711352330" sldId="256"/>
        </pc:sldMkLst>
        <pc:spChg chg="mod">
          <ac:chgData name="Cicone, Laura" userId="d60addc7-6562-4f44-a0de-68d71e52773b" providerId="ADAL" clId="{0D3A4D9B-112C-4D1A-93F4-810528077384}" dt="2022-10-18T18:19:35.475" v="19" actId="20577"/>
          <ac:spMkLst>
            <pc:docMk/>
            <pc:sldMk cId="1711352330" sldId="256"/>
            <ac:spMk id="3" creationId="{931932A1-7454-4B78-B394-3713697727FA}"/>
          </ac:spMkLst>
        </pc:spChg>
      </pc:sldChg>
      <pc:sldChg chg="del">
        <pc:chgData name="Cicone, Laura" userId="d60addc7-6562-4f44-a0de-68d71e52773b" providerId="ADAL" clId="{0D3A4D9B-112C-4D1A-93F4-810528077384}" dt="2022-10-25T14:59:40.162" v="381" actId="47"/>
        <pc:sldMkLst>
          <pc:docMk/>
          <pc:sldMk cId="4081035233" sldId="259"/>
        </pc:sldMkLst>
      </pc:sldChg>
      <pc:sldChg chg="del">
        <pc:chgData name="Cicone, Laura" userId="d60addc7-6562-4f44-a0de-68d71e52773b" providerId="ADAL" clId="{0D3A4D9B-112C-4D1A-93F4-810528077384}" dt="2022-11-15T14:08:23.732" v="390" actId="47"/>
        <pc:sldMkLst>
          <pc:docMk/>
          <pc:sldMk cId="3476258832" sldId="266"/>
        </pc:sldMkLst>
      </pc:sldChg>
      <pc:sldChg chg="modNotesTx">
        <pc:chgData name="Cicone, Laura" userId="d60addc7-6562-4f44-a0de-68d71e52773b" providerId="ADAL" clId="{0D3A4D9B-112C-4D1A-93F4-810528077384}" dt="2022-10-18T18:20:13.718" v="93" actId="20577"/>
        <pc:sldMkLst>
          <pc:docMk/>
          <pc:sldMk cId="412258708" sldId="270"/>
        </pc:sldMkLst>
      </pc:sldChg>
      <pc:sldChg chg="modSp mod modNotesTx">
        <pc:chgData name="Cicone, Laura" userId="d60addc7-6562-4f44-a0de-68d71e52773b" providerId="ADAL" clId="{0D3A4D9B-112C-4D1A-93F4-810528077384}" dt="2022-11-15T14:07:56.366" v="388"/>
        <pc:sldMkLst>
          <pc:docMk/>
          <pc:sldMk cId="3380238284" sldId="273"/>
        </pc:sldMkLst>
        <pc:spChg chg="mod">
          <ac:chgData name="Cicone, Laura" userId="d60addc7-6562-4f44-a0de-68d71e52773b" providerId="ADAL" clId="{0D3A4D9B-112C-4D1A-93F4-810528077384}" dt="2022-10-18T18:23:56.558" v="346" actId="20577"/>
          <ac:spMkLst>
            <pc:docMk/>
            <pc:sldMk cId="3380238284" sldId="273"/>
            <ac:spMk id="4" creationId="{A3560EF0-DF41-40A6-889B-45B12E8526AE}"/>
          </ac:spMkLst>
        </pc:spChg>
      </pc:sldChg>
      <pc:sldChg chg="del">
        <pc:chgData name="Cicone, Laura" userId="d60addc7-6562-4f44-a0de-68d71e52773b" providerId="ADAL" clId="{0D3A4D9B-112C-4D1A-93F4-810528077384}" dt="2022-11-15T14:08:23.732" v="390" actId="47"/>
        <pc:sldMkLst>
          <pc:docMk/>
          <pc:sldMk cId="1102559366" sldId="274"/>
        </pc:sldMkLst>
      </pc:sldChg>
      <pc:sldChg chg="del">
        <pc:chgData name="Cicone, Laura" userId="d60addc7-6562-4f44-a0de-68d71e52773b" providerId="ADAL" clId="{0D3A4D9B-112C-4D1A-93F4-810528077384}" dt="2022-10-18T18:24:49.438" v="377" actId="2696"/>
        <pc:sldMkLst>
          <pc:docMk/>
          <pc:sldMk cId="3015444443" sldId="277"/>
        </pc:sldMkLst>
      </pc:sldChg>
      <pc:sldChg chg="modSp mod modNotesTx">
        <pc:chgData name="Cicone, Laura" userId="d60addc7-6562-4f44-a0de-68d71e52773b" providerId="ADAL" clId="{0D3A4D9B-112C-4D1A-93F4-810528077384}" dt="2022-10-18T18:23:09.770" v="323" actId="20577"/>
        <pc:sldMkLst>
          <pc:docMk/>
          <pc:sldMk cId="65851916" sldId="278"/>
        </pc:sldMkLst>
        <pc:spChg chg="mod">
          <ac:chgData name="Cicone, Laura" userId="d60addc7-6562-4f44-a0de-68d71e52773b" providerId="ADAL" clId="{0D3A4D9B-112C-4D1A-93F4-810528077384}" dt="2022-10-18T18:20:21.620" v="104" actId="20577"/>
          <ac:spMkLst>
            <pc:docMk/>
            <pc:sldMk cId="65851916" sldId="278"/>
            <ac:spMk id="4" creationId="{46BE5F69-E9BC-41C7-BF6B-EB4B224032B2}"/>
          </ac:spMkLst>
        </pc:spChg>
        <pc:spChg chg="mod">
          <ac:chgData name="Cicone, Laura" userId="d60addc7-6562-4f44-a0de-68d71e52773b" providerId="ADAL" clId="{0D3A4D9B-112C-4D1A-93F4-810528077384}" dt="2022-10-18T18:21:16.368" v="120" actId="20577"/>
          <ac:spMkLst>
            <pc:docMk/>
            <pc:sldMk cId="65851916" sldId="278"/>
            <ac:spMk id="27" creationId="{1CF04D93-3E9C-4C93-BD11-1AB334ECA8EC}"/>
          </ac:spMkLst>
        </pc:spChg>
        <pc:spChg chg="mod">
          <ac:chgData name="Cicone, Laura" userId="d60addc7-6562-4f44-a0de-68d71e52773b" providerId="ADAL" clId="{0D3A4D9B-112C-4D1A-93F4-810528077384}" dt="2022-10-18T18:21:22.435" v="127" actId="20577"/>
          <ac:spMkLst>
            <pc:docMk/>
            <pc:sldMk cId="65851916" sldId="278"/>
            <ac:spMk id="28" creationId="{4A74CDCB-94E0-4602-A364-BEBAB933C949}"/>
          </ac:spMkLst>
        </pc:spChg>
        <pc:spChg chg="mod">
          <ac:chgData name="Cicone, Laura" userId="d60addc7-6562-4f44-a0de-68d71e52773b" providerId="ADAL" clId="{0D3A4D9B-112C-4D1A-93F4-810528077384}" dt="2022-10-18T18:21:29.131" v="136" actId="20577"/>
          <ac:spMkLst>
            <pc:docMk/>
            <pc:sldMk cId="65851916" sldId="278"/>
            <ac:spMk id="29" creationId="{C1505505-BB78-40E3-B8B6-4C8BE22EB53C}"/>
          </ac:spMkLst>
        </pc:spChg>
        <pc:spChg chg="mod">
          <ac:chgData name="Cicone, Laura" userId="d60addc7-6562-4f44-a0de-68d71e52773b" providerId="ADAL" clId="{0D3A4D9B-112C-4D1A-93F4-810528077384}" dt="2022-10-18T18:21:03.973" v="111" actId="20577"/>
          <ac:spMkLst>
            <pc:docMk/>
            <pc:sldMk cId="65851916" sldId="278"/>
            <ac:spMk id="34" creationId="{37703234-D993-4C43-91A3-E55AA7BD1D32}"/>
          </ac:spMkLst>
        </pc:spChg>
        <pc:picChg chg="mod">
          <ac:chgData name="Cicone, Laura" userId="d60addc7-6562-4f44-a0de-68d71e52773b" providerId="ADAL" clId="{0D3A4D9B-112C-4D1A-93F4-810528077384}" dt="2022-10-18T18:20:42.055" v="105" actId="14826"/>
          <ac:picMkLst>
            <pc:docMk/>
            <pc:sldMk cId="65851916" sldId="278"/>
            <ac:picMk id="23" creationId="{AE1DD9CA-8F8E-43F8-AB52-DC6B3C9FD08B}"/>
          </ac:picMkLst>
        </pc:picChg>
        <pc:picChg chg="mod">
          <ac:chgData name="Cicone, Laura" userId="d60addc7-6562-4f44-a0de-68d71e52773b" providerId="ADAL" clId="{0D3A4D9B-112C-4D1A-93F4-810528077384}" dt="2022-10-18T18:20:55.727" v="106" actId="14826"/>
          <ac:picMkLst>
            <pc:docMk/>
            <pc:sldMk cId="65851916" sldId="278"/>
            <ac:picMk id="25" creationId="{7133D1E7-FA07-44D0-9EB0-EA49F78B8931}"/>
          </ac:picMkLst>
        </pc:picChg>
      </pc:sldChg>
      <pc:sldChg chg="del modNotesTx">
        <pc:chgData name="Cicone, Laura" userId="d60addc7-6562-4f44-a0de-68d71e52773b" providerId="ADAL" clId="{0D3A4D9B-112C-4D1A-93F4-810528077384}" dt="2022-11-15T14:07:26.096" v="384" actId="47"/>
        <pc:sldMkLst>
          <pc:docMk/>
          <pc:sldMk cId="3393598430" sldId="286"/>
        </pc:sldMkLst>
      </pc:sldChg>
      <pc:sldChg chg="del">
        <pc:chgData name="Cicone, Laura" userId="d60addc7-6562-4f44-a0de-68d71e52773b" providerId="ADAL" clId="{0D3A4D9B-112C-4D1A-93F4-810528077384}" dt="2022-11-15T14:08:23.732" v="390" actId="47"/>
        <pc:sldMkLst>
          <pc:docMk/>
          <pc:sldMk cId="232077404" sldId="288"/>
        </pc:sldMkLst>
      </pc:sldChg>
      <pc:sldChg chg="del">
        <pc:chgData name="Cicone, Laura" userId="d60addc7-6562-4f44-a0de-68d71e52773b" providerId="ADAL" clId="{0D3A4D9B-112C-4D1A-93F4-810528077384}" dt="2022-11-15T14:08:23.732" v="390" actId="47"/>
        <pc:sldMkLst>
          <pc:docMk/>
          <pc:sldMk cId="536406714" sldId="289"/>
        </pc:sldMkLst>
      </pc:sldChg>
      <pc:sldChg chg="del">
        <pc:chgData name="Cicone, Laura" userId="d60addc7-6562-4f44-a0de-68d71e52773b" providerId="ADAL" clId="{0D3A4D9B-112C-4D1A-93F4-810528077384}" dt="2022-10-18T18:24:49.438" v="377" actId="2696"/>
        <pc:sldMkLst>
          <pc:docMk/>
          <pc:sldMk cId="848908219" sldId="295"/>
        </pc:sldMkLst>
      </pc:sldChg>
      <pc:sldChg chg="modSp">
        <pc:chgData name="Cicone, Laura" userId="d60addc7-6562-4f44-a0de-68d71e52773b" providerId="ADAL" clId="{0D3A4D9B-112C-4D1A-93F4-810528077384}" dt="2022-10-18T18:25:06.240" v="379" actId="14826"/>
        <pc:sldMkLst>
          <pc:docMk/>
          <pc:sldMk cId="2857163895" sldId="296"/>
        </pc:sldMkLst>
        <pc:picChg chg="mod">
          <ac:chgData name="Cicone, Laura" userId="d60addc7-6562-4f44-a0de-68d71e52773b" providerId="ADAL" clId="{0D3A4D9B-112C-4D1A-93F4-810528077384}" dt="2022-10-18T18:25:06.240" v="379" actId="14826"/>
          <ac:picMkLst>
            <pc:docMk/>
            <pc:sldMk cId="2857163895" sldId="296"/>
            <ac:picMk id="24" creationId="{7EF00931-2EC4-4D40-B729-71BD2CF64771}"/>
          </ac:picMkLst>
        </pc:picChg>
      </pc:sldChg>
      <pc:sldChg chg="del">
        <pc:chgData name="Cicone, Laura" userId="d60addc7-6562-4f44-a0de-68d71e52773b" providerId="ADAL" clId="{0D3A4D9B-112C-4D1A-93F4-810528077384}" dt="2022-10-18T18:24:54.306" v="378" actId="2696"/>
        <pc:sldMkLst>
          <pc:docMk/>
          <pc:sldMk cId="2730844521" sldId="297"/>
        </pc:sldMkLst>
      </pc:sldChg>
      <pc:sldChg chg="del">
        <pc:chgData name="Cicone, Laura" userId="d60addc7-6562-4f44-a0de-68d71e52773b" providerId="ADAL" clId="{0D3A4D9B-112C-4D1A-93F4-810528077384}" dt="2022-10-18T18:24:54.306" v="378" actId="2696"/>
        <pc:sldMkLst>
          <pc:docMk/>
          <pc:sldMk cId="1909763988" sldId="298"/>
        </pc:sldMkLst>
      </pc:sldChg>
      <pc:sldChg chg="del">
        <pc:chgData name="Cicone, Laura" userId="d60addc7-6562-4f44-a0de-68d71e52773b" providerId="ADAL" clId="{0D3A4D9B-112C-4D1A-93F4-810528077384}" dt="2022-10-18T18:24:54.306" v="378" actId="2696"/>
        <pc:sldMkLst>
          <pc:docMk/>
          <pc:sldMk cId="3656542971" sldId="299"/>
        </pc:sldMkLst>
      </pc:sldChg>
      <pc:sldChg chg="del">
        <pc:chgData name="Cicone, Laura" userId="d60addc7-6562-4f44-a0de-68d71e52773b" providerId="ADAL" clId="{0D3A4D9B-112C-4D1A-93F4-810528077384}" dt="2022-10-18T18:24:54.306" v="378" actId="2696"/>
        <pc:sldMkLst>
          <pc:docMk/>
          <pc:sldMk cId="1174635175" sldId="300"/>
        </pc:sldMkLst>
      </pc:sldChg>
      <pc:sldChg chg="del">
        <pc:chgData name="Cicone, Laura" userId="d60addc7-6562-4f44-a0de-68d71e52773b" providerId="ADAL" clId="{0D3A4D9B-112C-4D1A-93F4-810528077384}" dt="2022-11-15T14:08:06.910" v="389" actId="47"/>
        <pc:sldMkLst>
          <pc:docMk/>
          <pc:sldMk cId="291782386" sldId="301"/>
        </pc:sldMkLst>
      </pc:sldChg>
      <pc:sldChg chg="modSp mod">
        <pc:chgData name="Cicone, Laura" userId="d60addc7-6562-4f44-a0de-68d71e52773b" providerId="ADAL" clId="{0D3A4D9B-112C-4D1A-93F4-810528077384}" dt="2022-10-18T18:19:56.539" v="58" actId="20577"/>
        <pc:sldMkLst>
          <pc:docMk/>
          <pc:sldMk cId="1002511331" sldId="302"/>
        </pc:sldMkLst>
        <pc:spChg chg="mod">
          <ac:chgData name="Cicone, Laura" userId="d60addc7-6562-4f44-a0de-68d71e52773b" providerId="ADAL" clId="{0D3A4D9B-112C-4D1A-93F4-810528077384}" dt="2022-10-18T18:19:56.539" v="58" actId="20577"/>
          <ac:spMkLst>
            <pc:docMk/>
            <pc:sldMk cId="1002511331" sldId="302"/>
            <ac:spMk id="4" creationId="{46BE5F69-E9BC-41C7-BF6B-EB4B224032B2}"/>
          </ac:spMkLst>
        </pc:spChg>
      </pc:sldChg>
      <pc:sldChg chg="del">
        <pc:chgData name="Cicone, Laura" userId="d60addc7-6562-4f44-a0de-68d71e52773b" providerId="ADAL" clId="{0D3A4D9B-112C-4D1A-93F4-810528077384}" dt="2022-11-15T14:07:14.197" v="382" actId="47"/>
        <pc:sldMkLst>
          <pc:docMk/>
          <pc:sldMk cId="1875973025" sldId="304"/>
        </pc:sldMkLst>
      </pc:sldChg>
      <pc:sldChg chg="add">
        <pc:chgData name="Cicone, Laura" userId="d60addc7-6562-4f44-a0de-68d71e52773b" providerId="ADAL" clId="{0D3A4D9B-112C-4D1A-93F4-810528077384}" dt="2022-10-25T14:59:35.406" v="380"/>
        <pc:sldMkLst>
          <pc:docMk/>
          <pc:sldMk cId="2547810559" sldId="306"/>
        </pc:sldMkLst>
      </pc:sldChg>
      <pc:sldChg chg="add modNotesTx">
        <pc:chgData name="Cicone, Laura" userId="d60addc7-6562-4f44-a0de-68d71e52773b" providerId="ADAL" clId="{0D3A4D9B-112C-4D1A-93F4-810528077384}" dt="2022-11-15T14:07:36.299" v="386" actId="20577"/>
        <pc:sldMkLst>
          <pc:docMk/>
          <pc:sldMk cId="849535164" sldId="308"/>
        </pc:sldMkLst>
      </pc:sldChg>
    </pc:docChg>
  </pc:docChgLst>
  <pc:docChgLst>
    <pc:chgData name="Sheth, Rohan" userId="0b6da9f0-4e13-4f6a-80ee-55c9a7700dcb" providerId="ADAL" clId="{AC4E6231-6244-4FDB-A8E1-DBE2ECAFCBF5}"/>
    <pc:docChg chg="custSel modSld">
      <pc:chgData name="Sheth, Rohan" userId="0b6da9f0-4e13-4f6a-80ee-55c9a7700dcb" providerId="ADAL" clId="{AC4E6231-6244-4FDB-A8E1-DBE2ECAFCBF5}" dt="2022-12-07T20:51:15.624" v="23"/>
      <pc:docMkLst>
        <pc:docMk/>
      </pc:docMkLst>
      <pc:sldChg chg="modNotesTx">
        <pc:chgData name="Sheth, Rohan" userId="0b6da9f0-4e13-4f6a-80ee-55c9a7700dcb" providerId="ADAL" clId="{AC4E6231-6244-4FDB-A8E1-DBE2ECAFCBF5}" dt="2022-10-28T14:37:35.777" v="10" actId="20577"/>
        <pc:sldMkLst>
          <pc:docMk/>
          <pc:sldMk cId="1711352330" sldId="256"/>
        </pc:sldMkLst>
      </pc:sldChg>
      <pc:sldChg chg="addSp delSp modSp mod modAnim modNotesTx">
        <pc:chgData name="Sheth, Rohan" userId="0b6da9f0-4e13-4f6a-80ee-55c9a7700dcb" providerId="ADAL" clId="{AC4E6231-6244-4FDB-A8E1-DBE2ECAFCBF5}" dt="2022-10-28T14:38:11.282" v="18" actId="20577"/>
        <pc:sldMkLst>
          <pc:docMk/>
          <pc:sldMk cId="3380238284" sldId="273"/>
        </pc:sldMkLst>
        <pc:spChg chg="add del mod">
          <ac:chgData name="Sheth, Rohan" userId="0b6da9f0-4e13-4f6a-80ee-55c9a7700dcb" providerId="ADAL" clId="{AC4E6231-6244-4FDB-A8E1-DBE2ECAFCBF5}" dt="2022-10-28T14:37:43.409" v="12" actId="478"/>
          <ac:spMkLst>
            <pc:docMk/>
            <pc:sldMk cId="3380238284" sldId="273"/>
            <ac:spMk id="3" creationId="{6F3A2D61-91B7-42CE-BDB0-B3FAB7061683}"/>
          </ac:spMkLst>
        </pc:spChg>
        <pc:spChg chg="del">
          <ac:chgData name="Sheth, Rohan" userId="0b6da9f0-4e13-4f6a-80ee-55c9a7700dcb" providerId="ADAL" clId="{AC4E6231-6244-4FDB-A8E1-DBE2ECAFCBF5}" dt="2022-10-28T14:37:42.325" v="11" actId="478"/>
          <ac:spMkLst>
            <pc:docMk/>
            <pc:sldMk cId="3380238284" sldId="273"/>
            <ac:spMk id="4" creationId="{A3560EF0-DF41-40A6-889B-45B12E8526AE}"/>
          </ac:spMkLst>
        </pc:spChg>
        <pc:spChg chg="del">
          <ac:chgData name="Sheth, Rohan" userId="0b6da9f0-4e13-4f6a-80ee-55c9a7700dcb" providerId="ADAL" clId="{AC4E6231-6244-4FDB-A8E1-DBE2ECAFCBF5}" dt="2022-10-28T14:37:45.011" v="13" actId="478"/>
          <ac:spMkLst>
            <pc:docMk/>
            <pc:sldMk cId="3380238284" sldId="273"/>
            <ac:spMk id="5" creationId="{586496FA-FBA1-4991-B52E-BEE6274D1B8E}"/>
          </ac:spMkLst>
        </pc:spChg>
        <pc:spChg chg="add del mod">
          <ac:chgData name="Sheth, Rohan" userId="0b6da9f0-4e13-4f6a-80ee-55c9a7700dcb" providerId="ADAL" clId="{AC4E6231-6244-4FDB-A8E1-DBE2ECAFCBF5}" dt="2022-10-28T14:37:48.227" v="14"/>
          <ac:spMkLst>
            <pc:docMk/>
            <pc:sldMk cId="3380238284" sldId="273"/>
            <ac:spMk id="7" creationId="{710A3BA5-B06A-43BC-9386-F0B328B99C13}"/>
          </ac:spMkLst>
        </pc:spChg>
        <pc:picChg chg="add mod">
          <ac:chgData name="Sheth, Rohan" userId="0b6da9f0-4e13-4f6a-80ee-55c9a7700dcb" providerId="ADAL" clId="{AC4E6231-6244-4FDB-A8E1-DBE2ECAFCBF5}" dt="2022-10-28T14:37:52.721" v="16" actId="14100"/>
          <ac:picMkLst>
            <pc:docMk/>
            <pc:sldMk cId="3380238284" sldId="273"/>
            <ac:picMk id="8" creationId="{A3BCE278-1EC0-4395-8AB4-0D8793136631}"/>
          </ac:picMkLst>
        </pc:picChg>
      </pc:sldChg>
      <pc:sldChg chg="modNotesTx">
        <pc:chgData name="Sheth, Rohan" userId="0b6da9f0-4e13-4f6a-80ee-55c9a7700dcb" providerId="ADAL" clId="{AC4E6231-6244-4FDB-A8E1-DBE2ECAFCBF5}" dt="2022-11-07T15:30:33.986" v="21"/>
        <pc:sldMkLst>
          <pc:docMk/>
          <pc:sldMk cId="65851916" sldId="278"/>
        </pc:sldMkLst>
      </pc:sldChg>
      <pc:sldChg chg="addSp delSp modSp mod">
        <pc:chgData name="Sheth, Rohan" userId="0b6da9f0-4e13-4f6a-80ee-55c9a7700dcb" providerId="ADAL" clId="{AC4E6231-6244-4FDB-A8E1-DBE2ECAFCBF5}" dt="2022-12-07T20:51:15.624" v="23"/>
        <pc:sldMkLst>
          <pc:docMk/>
          <pc:sldMk cId="2547810559" sldId="306"/>
        </pc:sldMkLst>
        <pc:picChg chg="del">
          <ac:chgData name="Sheth, Rohan" userId="0b6da9f0-4e13-4f6a-80ee-55c9a7700dcb" providerId="ADAL" clId="{AC4E6231-6244-4FDB-A8E1-DBE2ECAFCBF5}" dt="2022-12-07T20:51:15.291" v="22" actId="478"/>
          <ac:picMkLst>
            <pc:docMk/>
            <pc:sldMk cId="2547810559" sldId="306"/>
            <ac:picMk id="3" creationId="{D82025A8-C9E6-4796-9C09-8C2D1EE75679}"/>
          </ac:picMkLst>
        </pc:picChg>
        <pc:picChg chg="add mod">
          <ac:chgData name="Sheth, Rohan" userId="0b6da9f0-4e13-4f6a-80ee-55c9a7700dcb" providerId="ADAL" clId="{AC4E6231-6244-4FDB-A8E1-DBE2ECAFCBF5}" dt="2022-12-07T20:51:15.624" v="23"/>
          <ac:picMkLst>
            <pc:docMk/>
            <pc:sldMk cId="2547810559" sldId="306"/>
            <ac:picMk id="11" creationId="{ECEC5FD5-8061-40E2-A9F6-B956B4CCCB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Tri-County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8</a:t>
            </a:fld>
            <a:endParaRPr lang="en-US"/>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Tri-County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Tri-County Airport created 38 jobs earning $1.9 million in payroll, contributed $2.9 million in value added, and generated a total economic impact (output) of $6.2 million.</a:t>
            </a:r>
          </a:p>
          <a:p>
            <a:endParaRPr lang="en-US" dirty="0"/>
          </a:p>
          <a:p>
            <a:r>
              <a:rPr lang="en-US" dirty="0"/>
              <a:t>This includes direct impacts of 19 jobs earning $988 thousand in payroll, contributing $1.2 million in value added, and generating a total economic impact (output) of $3.1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19 jobs earning $948 thousand in payroll, contributing $1.6 million in value added, and generating a total economic impact (output) of $3.1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Tri-County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Tri-County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CEC5FD5-8061-40E2-A9F6-B956B4CCCB7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547810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649305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849535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Tri-County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Tri-County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CR">
            <a:hlinkClick r:id="" action="ppaction://media"/>
            <a:extLst>
              <a:ext uri="{FF2B5EF4-FFF2-40B4-BE49-F238E27FC236}">
                <a16:creationId xmlns:a16="http://schemas.microsoft.com/office/drawing/2014/main" id="{A3BCE278-1EC0-4395-8AB4-0D879313663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914860"/>
            <a:ext cx="12192000" cy="594314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148460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32207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890143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552724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7767263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Tri-County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Tri-County Airport’s Total Economic Impact</vt:lpstr>
      <vt:lpstr>On-Airport Impacts</vt:lpstr>
      <vt:lpstr>Visitor Spending Impacts (Off-Airport)</vt:lpstr>
      <vt:lpstr>Airport Economic Impact Results</vt:lpstr>
      <vt:lpstr>TOTAL Tri-County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2022-12-07T20:51:17Z</dcterms:modified>
</cp:coreProperties>
</file>