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52BF50D-B6E6-49A5-9723-B24497161DEF}" v="1" dt="2022-12-07T21:20:16.2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0611" autoAdjust="0"/>
  </p:normalViewPr>
  <p:slideViewPr>
    <p:cSldViewPr snapToGrid="0">
      <p:cViewPr varScale="1">
        <p:scale>
          <a:sx n="91" d="100"/>
          <a:sy n="91" d="100"/>
        </p:scale>
        <p:origin x="1257"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Robinson, Jennifer" userId="565b6b42-ad9f-4b87-991b-4061de8dfafc" providerId="ADAL" clId="{A254066D-E7B5-488D-BC68-21304B40F793}"/>
    <pc:docChg chg="modSld">
      <pc:chgData name="Robinson, Jennifer" userId="565b6b42-ad9f-4b87-991b-4061de8dfafc" providerId="ADAL" clId="{A254066D-E7B5-488D-BC68-21304B40F793}" dt="2022-11-08T19:31:31.124" v="3" actId="255"/>
      <pc:docMkLst>
        <pc:docMk/>
      </pc:docMkLst>
      <pc:sldChg chg="modSp mod">
        <pc:chgData name="Robinson, Jennifer" userId="565b6b42-ad9f-4b87-991b-4061de8dfafc" providerId="ADAL" clId="{A254066D-E7B5-488D-BC68-21304B40F793}" dt="2022-11-08T19:31:10.950" v="2" actId="255"/>
        <pc:sldMkLst>
          <pc:docMk/>
          <pc:sldMk cId="1102559366" sldId="274"/>
        </pc:sldMkLst>
        <pc:spChg chg="mod">
          <ac:chgData name="Robinson, Jennifer" userId="565b6b42-ad9f-4b87-991b-4061de8dfafc" providerId="ADAL" clId="{A254066D-E7B5-488D-BC68-21304B40F793}" dt="2022-11-08T19:31:10.950" v="2" actId="255"/>
          <ac:spMkLst>
            <pc:docMk/>
            <pc:sldMk cId="1102559366" sldId="274"/>
            <ac:spMk id="44" creationId="{E46410AA-9335-4C3E-AEEE-43614C70E64D}"/>
          </ac:spMkLst>
        </pc:spChg>
      </pc:sldChg>
      <pc:sldChg chg="modSp mod">
        <pc:chgData name="Robinson, Jennifer" userId="565b6b42-ad9f-4b87-991b-4061de8dfafc" providerId="ADAL" clId="{A254066D-E7B5-488D-BC68-21304B40F793}" dt="2022-11-08T19:31:31.124" v="3" actId="255"/>
        <pc:sldMkLst>
          <pc:docMk/>
          <pc:sldMk cId="2730844521" sldId="297"/>
        </pc:sldMkLst>
        <pc:spChg chg="mod">
          <ac:chgData name="Robinson, Jennifer" userId="565b6b42-ad9f-4b87-991b-4061de8dfafc" providerId="ADAL" clId="{A254066D-E7B5-488D-BC68-21304B40F793}" dt="2022-11-08T19:31:31.124" v="3" actId="255"/>
          <ac:spMkLst>
            <pc:docMk/>
            <pc:sldMk cId="2730844521" sldId="297"/>
            <ac:spMk id="34" creationId="{49BEB672-5087-49D5-925B-410D7FCB2E0D}"/>
          </ac:spMkLst>
        </pc:spChg>
      </pc:sldChg>
      <pc:sldChg chg="modSp mod">
        <pc:chgData name="Robinson, Jennifer" userId="565b6b42-ad9f-4b87-991b-4061de8dfafc" providerId="ADAL" clId="{A254066D-E7B5-488D-BC68-21304B40F793}" dt="2022-11-08T19:30:26.947" v="1" actId="20577"/>
        <pc:sldMkLst>
          <pc:docMk/>
          <pc:sldMk cId="1002511331" sldId="302"/>
        </pc:sldMkLst>
        <pc:spChg chg="mod">
          <ac:chgData name="Robinson, Jennifer" userId="565b6b42-ad9f-4b87-991b-4061de8dfafc" providerId="ADAL" clId="{A254066D-E7B5-488D-BC68-21304B40F793}" dt="2022-11-08T19:30:26.947" v="1" actId="20577"/>
          <ac:spMkLst>
            <pc:docMk/>
            <pc:sldMk cId="1002511331" sldId="302"/>
            <ac:spMk id="4" creationId="{46BE5F69-E9BC-41C7-BF6B-EB4B224032B2}"/>
          </ac:spMkLst>
        </pc:spChg>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Cicone, Laura" userId="d60addc7-6562-4f44-a0de-68d71e52773b" providerId="ADAL" clId="{E26AED4A-413A-4371-9DE7-B74766E6EE85}"/>
    <pc:docChg chg="custSel addSld delSld modSld">
      <pc:chgData name="Cicone, Laura" userId="d60addc7-6562-4f44-a0de-68d71e52773b" providerId="ADAL" clId="{E26AED4A-413A-4371-9DE7-B74766E6EE85}" dt="2022-11-15T21:56:50.773" v="39" actId="47"/>
      <pc:docMkLst>
        <pc:docMk/>
      </pc:docMkLst>
      <pc:sldChg chg="modNotesTx">
        <pc:chgData name="Cicone, Laura" userId="d60addc7-6562-4f44-a0de-68d71e52773b" providerId="ADAL" clId="{E26AED4A-413A-4371-9DE7-B74766E6EE85}" dt="2022-10-31T13:32:52.724" v="24" actId="20577"/>
        <pc:sldMkLst>
          <pc:docMk/>
          <pc:sldMk cId="1711352330" sldId="256"/>
        </pc:sldMkLst>
      </pc:sldChg>
      <pc:sldChg chg="del">
        <pc:chgData name="Cicone, Laura" userId="d60addc7-6562-4f44-a0de-68d71e52773b" providerId="ADAL" clId="{E26AED4A-413A-4371-9DE7-B74766E6EE85}" dt="2022-10-25T16:42:47.781" v="3" actId="47"/>
        <pc:sldMkLst>
          <pc:docMk/>
          <pc:sldMk cId="4081035233" sldId="259"/>
        </pc:sldMkLst>
      </pc:sldChg>
      <pc:sldChg chg="del">
        <pc:chgData name="Cicone, Laura" userId="d60addc7-6562-4f44-a0de-68d71e52773b" providerId="ADAL" clId="{E26AED4A-413A-4371-9DE7-B74766E6EE85}" dt="2022-11-15T21:56:50.773" v="39" actId="47"/>
        <pc:sldMkLst>
          <pc:docMk/>
          <pc:sldMk cId="3476258832" sldId="266"/>
        </pc:sldMkLst>
      </pc:sldChg>
      <pc:sldChg chg="addSp delSp modSp mod modAnim modNotesTx">
        <pc:chgData name="Cicone, Laura" userId="d60addc7-6562-4f44-a0de-68d71e52773b" providerId="ADAL" clId="{E26AED4A-413A-4371-9DE7-B74766E6EE85}" dt="2022-11-15T21:56:08.541" v="37"/>
        <pc:sldMkLst>
          <pc:docMk/>
          <pc:sldMk cId="3380238284" sldId="273"/>
        </pc:sldMkLst>
        <pc:spChg chg="add del mod">
          <ac:chgData name="Cicone, Laura" userId="d60addc7-6562-4f44-a0de-68d71e52773b" providerId="ADAL" clId="{E26AED4A-413A-4371-9DE7-B74766E6EE85}" dt="2022-10-31T13:33:00.225" v="26" actId="478"/>
          <ac:spMkLst>
            <pc:docMk/>
            <pc:sldMk cId="3380238284" sldId="273"/>
            <ac:spMk id="3" creationId="{3D75ED32-0BA5-4DED-AF23-92F8095CF645}"/>
          </ac:spMkLst>
        </pc:spChg>
        <pc:spChg chg="del">
          <ac:chgData name="Cicone, Laura" userId="d60addc7-6562-4f44-a0de-68d71e52773b" providerId="ADAL" clId="{E26AED4A-413A-4371-9DE7-B74766E6EE85}" dt="2022-10-31T13:33:02.066" v="27" actId="478"/>
          <ac:spMkLst>
            <pc:docMk/>
            <pc:sldMk cId="3380238284" sldId="273"/>
            <ac:spMk id="4" creationId="{A3560EF0-DF41-40A6-889B-45B12E8526AE}"/>
          </ac:spMkLst>
        </pc:spChg>
        <pc:spChg chg="del">
          <ac:chgData name="Cicone, Laura" userId="d60addc7-6562-4f44-a0de-68d71e52773b" providerId="ADAL" clId="{E26AED4A-413A-4371-9DE7-B74766E6EE85}" dt="2022-10-31T13:32:58.840" v="25" actId="478"/>
          <ac:spMkLst>
            <pc:docMk/>
            <pc:sldMk cId="3380238284" sldId="273"/>
            <ac:spMk id="5" creationId="{586496FA-FBA1-4991-B52E-BEE6274D1B8E}"/>
          </ac:spMkLst>
        </pc:spChg>
        <pc:spChg chg="add del mod">
          <ac:chgData name="Cicone, Laura" userId="d60addc7-6562-4f44-a0de-68d71e52773b" providerId="ADAL" clId="{E26AED4A-413A-4371-9DE7-B74766E6EE85}" dt="2022-10-31T13:33:02.768" v="28" actId="478"/>
          <ac:spMkLst>
            <pc:docMk/>
            <pc:sldMk cId="3380238284" sldId="273"/>
            <ac:spMk id="7" creationId="{47246431-03FA-40EA-A799-C4157B7D4E17}"/>
          </ac:spMkLst>
        </pc:spChg>
        <pc:picChg chg="add mod">
          <ac:chgData name="Cicone, Laura" userId="d60addc7-6562-4f44-a0de-68d71e52773b" providerId="ADAL" clId="{E26AED4A-413A-4371-9DE7-B74766E6EE85}" dt="2022-10-31T13:33:15.168" v="30" actId="1076"/>
          <ac:picMkLst>
            <pc:docMk/>
            <pc:sldMk cId="3380238284" sldId="273"/>
            <ac:picMk id="8" creationId="{6159151E-E106-4F03-B29D-81DEA106BEC3}"/>
          </ac:picMkLst>
        </pc:picChg>
      </pc:sldChg>
      <pc:sldChg chg="del">
        <pc:chgData name="Cicone, Laura" userId="d60addc7-6562-4f44-a0de-68d71e52773b" providerId="ADAL" clId="{E26AED4A-413A-4371-9DE7-B74766E6EE85}" dt="2022-11-15T21:56:50.773" v="39" actId="47"/>
        <pc:sldMkLst>
          <pc:docMk/>
          <pc:sldMk cId="1102559366" sldId="274"/>
        </pc:sldMkLst>
      </pc:sldChg>
      <pc:sldChg chg="del">
        <pc:chgData name="Cicone, Laura" userId="d60addc7-6562-4f44-a0de-68d71e52773b" providerId="ADAL" clId="{E26AED4A-413A-4371-9DE7-B74766E6EE85}" dt="2022-11-15T21:55:41.757" v="33" actId="47"/>
        <pc:sldMkLst>
          <pc:docMk/>
          <pc:sldMk cId="3393598430" sldId="286"/>
        </pc:sldMkLst>
      </pc:sldChg>
      <pc:sldChg chg="del">
        <pc:chgData name="Cicone, Laura" userId="d60addc7-6562-4f44-a0de-68d71e52773b" providerId="ADAL" clId="{E26AED4A-413A-4371-9DE7-B74766E6EE85}" dt="2022-11-15T21:56:50.773" v="39" actId="47"/>
        <pc:sldMkLst>
          <pc:docMk/>
          <pc:sldMk cId="232077404" sldId="288"/>
        </pc:sldMkLst>
      </pc:sldChg>
      <pc:sldChg chg="del">
        <pc:chgData name="Cicone, Laura" userId="d60addc7-6562-4f44-a0de-68d71e52773b" providerId="ADAL" clId="{E26AED4A-413A-4371-9DE7-B74766E6EE85}" dt="2022-11-15T21:56:50.773" v="39" actId="47"/>
        <pc:sldMkLst>
          <pc:docMk/>
          <pc:sldMk cId="536406714" sldId="289"/>
        </pc:sldMkLst>
      </pc:sldChg>
      <pc:sldChg chg="modSp">
        <pc:chgData name="Cicone, Laura" userId="d60addc7-6562-4f44-a0de-68d71e52773b" providerId="ADAL" clId="{E26AED4A-413A-4371-9DE7-B74766E6EE85}" dt="2022-10-25T14:10:00.442" v="1" actId="14826"/>
        <pc:sldMkLst>
          <pc:docMk/>
          <pc:sldMk cId="2730844521" sldId="297"/>
        </pc:sldMkLst>
        <pc:picChg chg="mod">
          <ac:chgData name="Cicone, Laura" userId="d60addc7-6562-4f44-a0de-68d71e52773b" providerId="ADAL" clId="{E26AED4A-413A-4371-9DE7-B74766E6EE85}" dt="2022-10-25T14:10:00.442" v="1" actId="14826"/>
          <ac:picMkLst>
            <pc:docMk/>
            <pc:sldMk cId="2730844521" sldId="297"/>
            <ac:picMk id="24" creationId="{FC9318CE-0F2A-4948-A27F-F98B11433D2D}"/>
          </ac:picMkLst>
        </pc:picChg>
      </pc:sldChg>
      <pc:sldChg chg="del">
        <pc:chgData name="Cicone, Laura" userId="d60addc7-6562-4f44-a0de-68d71e52773b" providerId="ADAL" clId="{E26AED4A-413A-4371-9DE7-B74766E6EE85}" dt="2022-11-15T21:56:37.199" v="38" actId="47"/>
        <pc:sldMkLst>
          <pc:docMk/>
          <pc:sldMk cId="291782386" sldId="301"/>
        </pc:sldMkLst>
      </pc:sldChg>
      <pc:sldChg chg="del">
        <pc:chgData name="Cicone, Laura" userId="d60addc7-6562-4f44-a0de-68d71e52773b" providerId="ADAL" clId="{E26AED4A-413A-4371-9DE7-B74766E6EE85}" dt="2022-11-15T21:55:31.917" v="32" actId="47"/>
        <pc:sldMkLst>
          <pc:docMk/>
          <pc:sldMk cId="1875973025" sldId="304"/>
        </pc:sldMkLst>
      </pc:sldChg>
      <pc:sldChg chg="add">
        <pc:chgData name="Cicone, Laura" userId="d60addc7-6562-4f44-a0de-68d71e52773b" providerId="ADAL" clId="{E26AED4A-413A-4371-9DE7-B74766E6EE85}" dt="2022-10-25T16:42:44.464" v="2"/>
        <pc:sldMkLst>
          <pc:docMk/>
          <pc:sldMk cId="4065312456" sldId="306"/>
        </pc:sldMkLst>
      </pc:sldChg>
      <pc:sldChg chg="modNotesTx">
        <pc:chgData name="Cicone, Laura" userId="d60addc7-6562-4f44-a0de-68d71e52773b" providerId="ADAL" clId="{E26AED4A-413A-4371-9DE7-B74766E6EE85}" dt="2022-11-15T21:55:49.755" v="35" actId="20577"/>
        <pc:sldMkLst>
          <pc:docMk/>
          <pc:sldMk cId="4092923466" sldId="308"/>
        </pc:sldMkLst>
      </pc:sldChg>
    </pc:docChg>
  </pc:docChgLst>
  <pc:docChgLst>
    <pc:chgData name="Sheth, Rohan" userId="0b6da9f0-4e13-4f6a-80ee-55c9a7700dcb" providerId="ADAL" clId="{452BF50D-B6E6-49A5-9723-B24497161DEF}"/>
    <pc:docChg chg="custSel delSld modSld">
      <pc:chgData name="Sheth, Rohan" userId="0b6da9f0-4e13-4f6a-80ee-55c9a7700dcb" providerId="ADAL" clId="{452BF50D-B6E6-49A5-9723-B24497161DEF}" dt="2022-12-07T21:20:16.255" v="228"/>
      <pc:docMkLst>
        <pc:docMk/>
      </pc:docMkLst>
      <pc:sldChg chg="modSp mod">
        <pc:chgData name="Sheth, Rohan" userId="0b6da9f0-4e13-4f6a-80ee-55c9a7700dcb" providerId="ADAL" clId="{452BF50D-B6E6-49A5-9723-B24497161DEF}" dt="2022-10-18T18:54:15.155" v="1" actId="20577"/>
        <pc:sldMkLst>
          <pc:docMk/>
          <pc:sldMk cId="1711352330" sldId="256"/>
        </pc:sldMkLst>
        <pc:spChg chg="mod">
          <ac:chgData name="Sheth, Rohan" userId="0b6da9f0-4e13-4f6a-80ee-55c9a7700dcb" providerId="ADAL" clId="{452BF50D-B6E6-49A5-9723-B24497161DEF}" dt="2022-10-18T18:54:15.155" v="1" actId="20577"/>
          <ac:spMkLst>
            <pc:docMk/>
            <pc:sldMk cId="1711352330" sldId="256"/>
            <ac:spMk id="3" creationId="{931932A1-7454-4B78-B394-3713697727FA}"/>
          </ac:spMkLst>
        </pc:spChg>
      </pc:sldChg>
      <pc:sldChg chg="modNotesTx">
        <pc:chgData name="Sheth, Rohan" userId="0b6da9f0-4e13-4f6a-80ee-55c9a7700dcb" providerId="ADAL" clId="{452BF50D-B6E6-49A5-9723-B24497161DEF}" dt="2022-10-18T18:54:41.508" v="26" actId="20577"/>
        <pc:sldMkLst>
          <pc:docMk/>
          <pc:sldMk cId="412258708" sldId="270"/>
        </pc:sldMkLst>
      </pc:sldChg>
      <pc:sldChg chg="addSp delSp modSp mod delAnim modAnim modNotesTx">
        <pc:chgData name="Sheth, Rohan" userId="0b6da9f0-4e13-4f6a-80ee-55c9a7700dcb" providerId="ADAL" clId="{452BF50D-B6E6-49A5-9723-B24497161DEF}" dt="2022-10-31T17:50:02.985" v="221" actId="1076"/>
        <pc:sldMkLst>
          <pc:docMk/>
          <pc:sldMk cId="3380238284" sldId="273"/>
        </pc:sldMkLst>
        <pc:spChg chg="mod">
          <ac:chgData name="Sheth, Rohan" userId="0b6da9f0-4e13-4f6a-80ee-55c9a7700dcb" providerId="ADAL" clId="{452BF50D-B6E6-49A5-9723-B24497161DEF}" dt="2022-10-18T18:54:27.779" v="7" actId="313"/>
          <ac:spMkLst>
            <pc:docMk/>
            <pc:sldMk cId="3380238284" sldId="273"/>
            <ac:spMk id="4" creationId="{A3560EF0-DF41-40A6-889B-45B12E8526AE}"/>
          </ac:spMkLst>
        </pc:spChg>
        <pc:picChg chg="add mod">
          <ac:chgData name="Sheth, Rohan" userId="0b6da9f0-4e13-4f6a-80ee-55c9a7700dcb" providerId="ADAL" clId="{452BF50D-B6E6-49A5-9723-B24497161DEF}" dt="2022-10-31T17:50:02.985" v="221" actId="1076"/>
          <ac:picMkLst>
            <pc:docMk/>
            <pc:sldMk cId="3380238284" sldId="273"/>
            <ac:picMk id="2" creationId="{505B7769-E0BE-42BC-8463-3D63D418D6BC}"/>
          </ac:picMkLst>
        </pc:picChg>
        <pc:picChg chg="del">
          <ac:chgData name="Sheth, Rohan" userId="0b6da9f0-4e13-4f6a-80ee-55c9a7700dcb" providerId="ADAL" clId="{452BF50D-B6E6-49A5-9723-B24497161DEF}" dt="2022-10-31T17:49:50.467" v="219" actId="478"/>
          <ac:picMkLst>
            <pc:docMk/>
            <pc:sldMk cId="3380238284" sldId="273"/>
            <ac:picMk id="8" creationId="{6159151E-E106-4F03-B29D-81DEA106BEC3}"/>
          </ac:picMkLst>
        </pc:picChg>
      </pc:sldChg>
      <pc:sldChg chg="del">
        <pc:chgData name="Sheth, Rohan" userId="0b6da9f0-4e13-4f6a-80ee-55c9a7700dcb" providerId="ADAL" clId="{452BF50D-B6E6-49A5-9723-B24497161DEF}" dt="2022-10-18T18:57:10.069" v="210" actId="47"/>
        <pc:sldMkLst>
          <pc:docMk/>
          <pc:sldMk cId="3015444443" sldId="277"/>
        </pc:sldMkLst>
      </pc:sldChg>
      <pc:sldChg chg="modSp mod modNotesTx">
        <pc:chgData name="Sheth, Rohan" userId="0b6da9f0-4e13-4f6a-80ee-55c9a7700dcb" providerId="ADAL" clId="{452BF50D-B6E6-49A5-9723-B24497161DEF}" dt="2022-11-07T20:32:06.540" v="224"/>
        <pc:sldMkLst>
          <pc:docMk/>
          <pc:sldMk cId="65851916" sldId="278"/>
        </pc:sldMkLst>
        <pc:spChg chg="mod">
          <ac:chgData name="Sheth, Rohan" userId="0b6da9f0-4e13-4f6a-80ee-55c9a7700dcb" providerId="ADAL" clId="{452BF50D-B6E6-49A5-9723-B24497161DEF}" dt="2022-10-18T18:54:26.560" v="5" actId="313"/>
          <ac:spMkLst>
            <pc:docMk/>
            <pc:sldMk cId="65851916" sldId="278"/>
            <ac:spMk id="4" creationId="{46BE5F69-E9BC-41C7-BF6B-EB4B224032B2}"/>
          </ac:spMkLst>
        </pc:spChg>
        <pc:spChg chg="mod">
          <ac:chgData name="Sheth, Rohan" userId="0b6da9f0-4e13-4f6a-80ee-55c9a7700dcb" providerId="ADAL" clId="{452BF50D-B6E6-49A5-9723-B24497161DEF}" dt="2022-10-18T18:54:58.819" v="43" actId="20577"/>
          <ac:spMkLst>
            <pc:docMk/>
            <pc:sldMk cId="65851916" sldId="278"/>
            <ac:spMk id="27" creationId="{1CF04D93-3E9C-4C93-BD11-1AB334ECA8EC}"/>
          </ac:spMkLst>
        </pc:spChg>
        <pc:spChg chg="mod">
          <ac:chgData name="Sheth, Rohan" userId="0b6da9f0-4e13-4f6a-80ee-55c9a7700dcb" providerId="ADAL" clId="{452BF50D-B6E6-49A5-9723-B24497161DEF}" dt="2022-10-18T18:55:05.492" v="56" actId="20577"/>
          <ac:spMkLst>
            <pc:docMk/>
            <pc:sldMk cId="65851916" sldId="278"/>
            <ac:spMk id="28" creationId="{4A74CDCB-94E0-4602-A364-BEBAB933C949}"/>
          </ac:spMkLst>
        </pc:spChg>
        <pc:spChg chg="mod">
          <ac:chgData name="Sheth, Rohan" userId="0b6da9f0-4e13-4f6a-80ee-55c9a7700dcb" providerId="ADAL" clId="{452BF50D-B6E6-49A5-9723-B24497161DEF}" dt="2022-10-18T18:55:12.133" v="69" actId="20577"/>
          <ac:spMkLst>
            <pc:docMk/>
            <pc:sldMk cId="65851916" sldId="278"/>
            <ac:spMk id="29" creationId="{C1505505-BB78-40E3-B8B6-4C8BE22EB53C}"/>
          </ac:spMkLst>
        </pc:spChg>
        <pc:spChg chg="mod">
          <ac:chgData name="Sheth, Rohan" userId="0b6da9f0-4e13-4f6a-80ee-55c9a7700dcb" providerId="ADAL" clId="{452BF50D-B6E6-49A5-9723-B24497161DEF}" dt="2022-10-18T18:54:50.757" v="30" actId="6549"/>
          <ac:spMkLst>
            <pc:docMk/>
            <pc:sldMk cId="65851916" sldId="278"/>
            <ac:spMk id="34" creationId="{37703234-D993-4C43-91A3-E55AA7BD1D32}"/>
          </ac:spMkLst>
        </pc:spChg>
        <pc:picChg chg="mod">
          <ac:chgData name="Sheth, Rohan" userId="0b6da9f0-4e13-4f6a-80ee-55c9a7700dcb" providerId="ADAL" clId="{452BF50D-B6E6-49A5-9723-B24497161DEF}" dt="2022-10-18T18:55:39.745" v="70" actId="14826"/>
          <ac:picMkLst>
            <pc:docMk/>
            <pc:sldMk cId="65851916" sldId="278"/>
            <ac:picMk id="23" creationId="{AE1DD9CA-8F8E-43F8-AB52-DC6B3C9FD08B}"/>
          </ac:picMkLst>
        </pc:picChg>
        <pc:picChg chg="mod">
          <ac:chgData name="Sheth, Rohan" userId="0b6da9f0-4e13-4f6a-80ee-55c9a7700dcb" providerId="ADAL" clId="{452BF50D-B6E6-49A5-9723-B24497161DEF}" dt="2022-10-18T18:55:49.870" v="71" actId="14826"/>
          <ac:picMkLst>
            <pc:docMk/>
            <pc:sldMk cId="65851916" sldId="278"/>
            <ac:picMk id="25" creationId="{7133D1E7-FA07-44D0-9EB0-EA49F78B8931}"/>
          </ac:picMkLst>
        </pc:picChg>
      </pc:sldChg>
      <pc:sldChg chg="modNotesTx">
        <pc:chgData name="Sheth, Rohan" userId="0b6da9f0-4e13-4f6a-80ee-55c9a7700dcb" providerId="ADAL" clId="{452BF50D-B6E6-49A5-9723-B24497161DEF}" dt="2022-10-18T18:54:25.124" v="2" actId="313"/>
        <pc:sldMkLst>
          <pc:docMk/>
          <pc:sldMk cId="3393598430" sldId="286"/>
        </pc:sldMkLst>
      </pc:sldChg>
      <pc:sldChg chg="del">
        <pc:chgData name="Sheth, Rohan" userId="0b6da9f0-4e13-4f6a-80ee-55c9a7700dcb" providerId="ADAL" clId="{452BF50D-B6E6-49A5-9723-B24497161DEF}" dt="2022-10-18T18:57:10.244" v="211" actId="47"/>
        <pc:sldMkLst>
          <pc:docMk/>
          <pc:sldMk cId="848908219" sldId="295"/>
        </pc:sldMkLst>
      </pc:sldChg>
      <pc:sldChg chg="del">
        <pc:chgData name="Sheth, Rohan" userId="0b6da9f0-4e13-4f6a-80ee-55c9a7700dcb" providerId="ADAL" clId="{452BF50D-B6E6-49A5-9723-B24497161DEF}" dt="2022-10-18T18:57:10.409" v="212" actId="47"/>
        <pc:sldMkLst>
          <pc:docMk/>
          <pc:sldMk cId="2857163895" sldId="296"/>
        </pc:sldMkLst>
      </pc:sldChg>
      <pc:sldChg chg="modSp">
        <pc:chgData name="Sheth, Rohan" userId="0b6da9f0-4e13-4f6a-80ee-55c9a7700dcb" providerId="ADAL" clId="{452BF50D-B6E6-49A5-9723-B24497161DEF}" dt="2022-10-18T18:57:38.351" v="218" actId="14826"/>
        <pc:sldMkLst>
          <pc:docMk/>
          <pc:sldMk cId="2730844521" sldId="297"/>
        </pc:sldMkLst>
        <pc:picChg chg="mod">
          <ac:chgData name="Sheth, Rohan" userId="0b6da9f0-4e13-4f6a-80ee-55c9a7700dcb" providerId="ADAL" clId="{452BF50D-B6E6-49A5-9723-B24497161DEF}" dt="2022-10-18T18:57:38.351" v="218" actId="14826"/>
          <ac:picMkLst>
            <pc:docMk/>
            <pc:sldMk cId="2730844521" sldId="297"/>
            <ac:picMk id="24" creationId="{FC9318CE-0F2A-4948-A27F-F98B11433D2D}"/>
          </ac:picMkLst>
        </pc:picChg>
      </pc:sldChg>
      <pc:sldChg chg="del">
        <pc:chgData name="Sheth, Rohan" userId="0b6da9f0-4e13-4f6a-80ee-55c9a7700dcb" providerId="ADAL" clId="{452BF50D-B6E6-49A5-9723-B24497161DEF}" dt="2022-10-18T18:57:10.573" v="213" actId="47"/>
        <pc:sldMkLst>
          <pc:docMk/>
          <pc:sldMk cId="1909763988" sldId="298"/>
        </pc:sldMkLst>
      </pc:sldChg>
      <pc:sldChg chg="del">
        <pc:chgData name="Sheth, Rohan" userId="0b6da9f0-4e13-4f6a-80ee-55c9a7700dcb" providerId="ADAL" clId="{452BF50D-B6E6-49A5-9723-B24497161DEF}" dt="2022-10-18T18:57:12.620" v="214" actId="47"/>
        <pc:sldMkLst>
          <pc:docMk/>
          <pc:sldMk cId="3656542971" sldId="299"/>
        </pc:sldMkLst>
      </pc:sldChg>
      <pc:sldChg chg="del">
        <pc:chgData name="Sheth, Rohan" userId="0b6da9f0-4e13-4f6a-80ee-55c9a7700dcb" providerId="ADAL" clId="{452BF50D-B6E6-49A5-9723-B24497161DEF}" dt="2022-10-18T18:57:13.364" v="215" actId="47"/>
        <pc:sldMkLst>
          <pc:docMk/>
          <pc:sldMk cId="1174635175" sldId="300"/>
        </pc:sldMkLst>
      </pc:sldChg>
      <pc:sldChg chg="modSp mod">
        <pc:chgData name="Sheth, Rohan" userId="0b6da9f0-4e13-4f6a-80ee-55c9a7700dcb" providerId="ADAL" clId="{452BF50D-B6E6-49A5-9723-B24497161DEF}" dt="2022-10-18T18:54:25.524" v="3" actId="313"/>
        <pc:sldMkLst>
          <pc:docMk/>
          <pc:sldMk cId="1002511331" sldId="302"/>
        </pc:sldMkLst>
        <pc:spChg chg="mod">
          <ac:chgData name="Sheth, Rohan" userId="0b6da9f0-4e13-4f6a-80ee-55c9a7700dcb" providerId="ADAL" clId="{452BF50D-B6E6-49A5-9723-B24497161DEF}" dt="2022-10-18T18:54:25.524" v="3" actId="313"/>
          <ac:spMkLst>
            <pc:docMk/>
            <pc:sldMk cId="1002511331" sldId="302"/>
            <ac:spMk id="4" creationId="{46BE5F69-E9BC-41C7-BF6B-EB4B224032B2}"/>
          </ac:spMkLst>
        </pc:spChg>
      </pc:sldChg>
      <pc:sldChg chg="addSp delSp modSp mod">
        <pc:chgData name="Sheth, Rohan" userId="0b6da9f0-4e13-4f6a-80ee-55c9a7700dcb" providerId="ADAL" clId="{452BF50D-B6E6-49A5-9723-B24497161DEF}" dt="2022-12-07T21:20:16.255" v="228"/>
        <pc:sldMkLst>
          <pc:docMk/>
          <pc:sldMk cId="4065312456" sldId="306"/>
        </pc:sldMkLst>
        <pc:picChg chg="del">
          <ac:chgData name="Sheth, Rohan" userId="0b6da9f0-4e13-4f6a-80ee-55c9a7700dcb" providerId="ADAL" clId="{452BF50D-B6E6-49A5-9723-B24497161DEF}" dt="2022-12-07T21:20:15.941" v="227" actId="478"/>
          <ac:picMkLst>
            <pc:docMk/>
            <pc:sldMk cId="4065312456" sldId="306"/>
            <ac:picMk id="3" creationId="{D82025A8-C9E6-4796-9C09-8C2D1EE75679}"/>
          </ac:picMkLst>
        </pc:picChg>
        <pc:picChg chg="add mod">
          <ac:chgData name="Sheth, Rohan" userId="0b6da9f0-4e13-4f6a-80ee-55c9a7700dcb" providerId="ADAL" clId="{452BF50D-B6E6-49A5-9723-B24497161DEF}" dt="2022-12-07T21:20:16.255" v="228"/>
          <ac:picMkLst>
            <pc:docMk/>
            <pc:sldMk cId="4065312456" sldId="306"/>
            <ac:picMk id="11" creationId="{E91EDF85-0F86-4ADB-8B34-0E128CA08ED5}"/>
          </ac:picMkLst>
        </pc:picChg>
      </pc:sldChg>
      <pc:sldChg chg="modNotesTx">
        <pc:chgData name="Sheth, Rohan" userId="0b6da9f0-4e13-4f6a-80ee-55c9a7700dcb" providerId="ADAL" clId="{452BF50D-B6E6-49A5-9723-B24497161DEF}" dt="2022-11-16T20:43:40.241" v="226"/>
        <pc:sldMkLst>
          <pc:docMk/>
          <pc:sldMk cId="1209382108" sldId="311"/>
        </pc:sldMkLst>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Florida</a:t>
            </a:r>
            <a:r>
              <a:rPr lang="en-US" sz="2400"/>
              <a:t> Aviation Economic Impact Study included over 125 </a:t>
            </a:r>
            <a:r>
              <a:rPr lang="en-US" sz="2400" spc="-1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Bob White Field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following slides summarizes impacts for Bob White Field, impacts for District 5,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Bob White Field created 5 jobs earning $215 thousand in payroll, contributed $310 thousand in value added, and generated a total economic impact (output) of $694 thousand.</a:t>
            </a:r>
          </a:p>
          <a:p>
            <a:endParaRPr lang="en-US"/>
          </a:p>
          <a:p>
            <a:r>
              <a:rPr lang="en-US"/>
              <a:t>This includes direct impacts of 2 jobs earning $88 thousand in payroll, contributing $99 thousand in value added, and generating a total economic impact (output) of $300 thousand.</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This also includes multiplier impacts of 3 jobs earning $127 thousand in payroll, contributing $211 thousand in value added, and generating a total economic impact (output) of $394 thousand.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Bob White Field.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5 created 575,951 jobs earning $28.7 billion in payroll, contributed $49.2 billion in value added, and generated a total economic impact (output) of $93.0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51095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10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1.png"/><Relationship Id="rId4" Type="http://schemas.openxmlformats.org/officeDocument/2006/relationships/image" Target="../media/image98.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3.jpeg"/><Relationship Id="rId7" Type="http://schemas.openxmlformats.org/officeDocument/2006/relationships/image" Target="../media/image65.sv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a:t>Bob White Field</a:t>
            </a:r>
            <a:br>
              <a:rPr lang="en-US" sz="2400" b="1"/>
            </a:br>
            <a:r>
              <a:rPr lang="en-US" sz="2400" b="1"/>
              <a:t>Economic Impact Presentation</a:t>
            </a:r>
            <a:endParaRPr lang="en-US"/>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E91EDF85-0F86-4ADB-8B34-0E128CA08ED5}"/>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40653124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507505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40929234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a:t>Calculating Bob White Field’s</a:t>
            </a:r>
            <a:br>
              <a:rPr lang="en-US"/>
            </a:br>
            <a:r>
              <a:rPr lang="en-US"/>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98" b="1898"/>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Bob White Field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$215</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Thousand</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$310</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Thousand</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$694</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Thousand</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a:solidFill>
                  <a:schemeClr val="accent1"/>
                </a:solidFill>
                <a:latin typeface="Arial" panose="020B0604020202020204" pitchFamily="34" charset="0"/>
                <a:cs typeface="Arial" panose="020B0604020202020204" pitchFamily="34" charset="0"/>
              </a:rPr>
              <a:t>5</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1998" r="21998"/>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X61">
            <a:hlinkClick r:id="" action="ppaction://media"/>
            <a:extLst>
              <a:ext uri="{FF2B5EF4-FFF2-40B4-BE49-F238E27FC236}">
                <a16:creationId xmlns:a16="http://schemas.microsoft.com/office/drawing/2014/main" id="{505B7769-E0BE-42BC-8463-3D63D418D6BC}"/>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31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7623316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41854690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12093821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5259014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2262982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B93ADE8-C0AA-48E6-B732-80C9D0B88E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FC9318CE-0F2A-4948-A27F-F98B11433D2D}"/>
              </a:ext>
            </a:extLst>
          </p:cNvPr>
          <p:cNvPicPr>
            <a:picLocks noChangeAspect="1"/>
          </p:cNvPicPr>
          <p:nvPr/>
        </p:nvPicPr>
        <p:blipFill>
          <a:blip r:embed="rId3">
            <a:extLst>
              <a:ext uri="{28A0092B-C50C-407E-A947-70E740481C1C}">
                <a14:useLocalDpi xmlns:a14="http://schemas.microsoft.com/office/drawing/2010/main" val="0"/>
              </a:ext>
            </a:extLst>
          </a:blip>
          <a:srcRect l="3285" r="3285"/>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5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$28.7</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$49.2</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$93.0</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a:solidFill>
                  <a:schemeClr val="accent1"/>
                </a:solidFill>
                <a:latin typeface="Arial" panose="020B0604020202020204" pitchFamily="34" charset="0"/>
                <a:cs typeface="Arial" panose="020B0604020202020204" pitchFamily="34" charset="0"/>
              </a:rPr>
              <a:t>575,951</a:t>
            </a:r>
            <a:br>
              <a:rPr lang="en-US" sz="4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C8799B2-B569-4F7C-9E0F-9A66EBE051AF}"/>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7308445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Bob White Field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Bob White Field’s Total Economic Impact</vt:lpstr>
      <vt:lpstr>On-Airport Impacts</vt:lpstr>
      <vt:lpstr>Visitor Spending Impacts (Off-Airport)</vt:lpstr>
      <vt:lpstr>Airport Economic Impact Results</vt:lpstr>
      <vt:lpstr>TOTAL Bob White Field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5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2022-12-07T21:20:18Z</dcterms:modified>
</cp:coreProperties>
</file>