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420CD4-B449-43EC-87EC-21C41FBD5D58}" v="1" dt="2022-12-07T21:16:16.5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196" autoAdjust="0"/>
  </p:normalViewPr>
  <p:slideViewPr>
    <p:cSldViewPr snapToGrid="0">
      <p:cViewPr varScale="1">
        <p:scale>
          <a:sx n="76" d="100"/>
          <a:sy n="76" d="100"/>
        </p:scale>
        <p:origin x="1839"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Sheth, Rohan" userId="0b6da9f0-4e13-4f6a-80ee-55c9a7700dcb" providerId="ADAL" clId="{C2420CD4-B449-43EC-87EC-21C41FBD5D58}"/>
    <pc:docChg chg="undo custSel delSld modSld">
      <pc:chgData name="Sheth, Rohan" userId="0b6da9f0-4e13-4f6a-80ee-55c9a7700dcb" providerId="ADAL" clId="{C2420CD4-B449-43EC-87EC-21C41FBD5D58}" dt="2022-12-07T21:16:16.560" v="253"/>
      <pc:docMkLst>
        <pc:docMk/>
      </pc:docMkLst>
      <pc:sldChg chg="modSp mod">
        <pc:chgData name="Sheth, Rohan" userId="0b6da9f0-4e13-4f6a-80ee-55c9a7700dcb" providerId="ADAL" clId="{C2420CD4-B449-43EC-87EC-21C41FBD5D58}" dt="2022-10-18T18:03:46.341" v="2"/>
        <pc:sldMkLst>
          <pc:docMk/>
          <pc:sldMk cId="1711352330" sldId="256"/>
        </pc:sldMkLst>
        <pc:spChg chg="mod">
          <ac:chgData name="Sheth, Rohan" userId="0b6da9f0-4e13-4f6a-80ee-55c9a7700dcb" providerId="ADAL" clId="{C2420CD4-B449-43EC-87EC-21C41FBD5D58}" dt="2022-10-18T18:03:46.341" v="2"/>
          <ac:spMkLst>
            <pc:docMk/>
            <pc:sldMk cId="1711352330" sldId="256"/>
            <ac:spMk id="3" creationId="{931932A1-7454-4B78-B394-3713697727FA}"/>
          </ac:spMkLst>
        </pc:spChg>
      </pc:sldChg>
      <pc:sldChg chg="modNotesTx">
        <pc:chgData name="Sheth, Rohan" userId="0b6da9f0-4e13-4f6a-80ee-55c9a7700dcb" providerId="ADAL" clId="{C2420CD4-B449-43EC-87EC-21C41FBD5D58}" dt="2022-10-18T18:04:28.471" v="37" actId="20577"/>
        <pc:sldMkLst>
          <pc:docMk/>
          <pc:sldMk cId="412258708" sldId="270"/>
        </pc:sldMkLst>
      </pc:sldChg>
      <pc:sldChg chg="modSp mod modNotesTx">
        <pc:chgData name="Sheth, Rohan" userId="0b6da9f0-4e13-4f6a-80ee-55c9a7700dcb" providerId="ADAL" clId="{C2420CD4-B449-43EC-87EC-21C41FBD5D58}" dt="2022-10-31T17:40:05.012" v="247" actId="1076"/>
        <pc:sldMkLst>
          <pc:docMk/>
          <pc:sldMk cId="3380238284" sldId="273"/>
        </pc:sldMkLst>
        <pc:spChg chg="mod">
          <ac:chgData name="Sheth, Rohan" userId="0b6da9f0-4e13-4f6a-80ee-55c9a7700dcb" providerId="ADAL" clId="{C2420CD4-B449-43EC-87EC-21C41FBD5D58}" dt="2022-10-18T18:04:09.936" v="8" actId="313"/>
          <ac:spMkLst>
            <pc:docMk/>
            <pc:sldMk cId="3380238284" sldId="273"/>
            <ac:spMk id="4" creationId="{A3560EF0-DF41-40A6-889B-45B12E8526AE}"/>
          </ac:spMkLst>
        </pc:spChg>
        <pc:picChg chg="mod">
          <ac:chgData name="Sheth, Rohan" userId="0b6da9f0-4e13-4f6a-80ee-55c9a7700dcb" providerId="ADAL" clId="{C2420CD4-B449-43EC-87EC-21C41FBD5D58}" dt="2022-10-31T17:40:05.012" v="247" actId="1076"/>
          <ac:picMkLst>
            <pc:docMk/>
            <pc:sldMk cId="3380238284" sldId="273"/>
            <ac:picMk id="8" creationId="{B8E2E901-E399-4E0D-8FC1-CBFC52540C44}"/>
          </ac:picMkLst>
        </pc:picChg>
      </pc:sldChg>
      <pc:sldChg chg="del">
        <pc:chgData name="Sheth, Rohan" userId="0b6da9f0-4e13-4f6a-80ee-55c9a7700dcb" providerId="ADAL" clId="{C2420CD4-B449-43EC-87EC-21C41FBD5D58}" dt="2022-10-18T18:07:36.702" v="232" actId="47"/>
        <pc:sldMkLst>
          <pc:docMk/>
          <pc:sldMk cId="3015444443" sldId="277"/>
        </pc:sldMkLst>
      </pc:sldChg>
      <pc:sldChg chg="modSp mod modNotesTx">
        <pc:chgData name="Sheth, Rohan" userId="0b6da9f0-4e13-4f6a-80ee-55c9a7700dcb" providerId="ADAL" clId="{C2420CD4-B449-43EC-87EC-21C41FBD5D58}" dt="2022-11-07T20:15:12.667" v="250"/>
        <pc:sldMkLst>
          <pc:docMk/>
          <pc:sldMk cId="65851916" sldId="278"/>
        </pc:sldMkLst>
        <pc:spChg chg="mod">
          <ac:chgData name="Sheth, Rohan" userId="0b6da9f0-4e13-4f6a-80ee-55c9a7700dcb" providerId="ADAL" clId="{C2420CD4-B449-43EC-87EC-21C41FBD5D58}" dt="2022-10-18T18:04:08.600" v="6" actId="313"/>
          <ac:spMkLst>
            <pc:docMk/>
            <pc:sldMk cId="65851916" sldId="278"/>
            <ac:spMk id="4" creationId="{46BE5F69-E9BC-41C7-BF6B-EB4B224032B2}"/>
          </ac:spMkLst>
        </pc:spChg>
        <pc:spChg chg="mod">
          <ac:chgData name="Sheth, Rohan" userId="0b6da9f0-4e13-4f6a-80ee-55c9a7700dcb" providerId="ADAL" clId="{C2420CD4-B449-43EC-87EC-21C41FBD5D58}" dt="2022-10-18T18:04:58.559" v="61" actId="20577"/>
          <ac:spMkLst>
            <pc:docMk/>
            <pc:sldMk cId="65851916" sldId="278"/>
            <ac:spMk id="27" creationId="{1CF04D93-3E9C-4C93-BD11-1AB334ECA8EC}"/>
          </ac:spMkLst>
        </pc:spChg>
        <pc:spChg chg="mod">
          <ac:chgData name="Sheth, Rohan" userId="0b6da9f0-4e13-4f6a-80ee-55c9a7700dcb" providerId="ADAL" clId="{C2420CD4-B449-43EC-87EC-21C41FBD5D58}" dt="2022-10-18T18:05:05.248" v="68" actId="20577"/>
          <ac:spMkLst>
            <pc:docMk/>
            <pc:sldMk cId="65851916" sldId="278"/>
            <ac:spMk id="28" creationId="{4A74CDCB-94E0-4602-A364-BEBAB933C949}"/>
          </ac:spMkLst>
        </pc:spChg>
        <pc:spChg chg="mod">
          <ac:chgData name="Sheth, Rohan" userId="0b6da9f0-4e13-4f6a-80ee-55c9a7700dcb" providerId="ADAL" clId="{C2420CD4-B449-43EC-87EC-21C41FBD5D58}" dt="2022-10-18T18:05:16.184" v="80" actId="20577"/>
          <ac:spMkLst>
            <pc:docMk/>
            <pc:sldMk cId="65851916" sldId="278"/>
            <ac:spMk id="29" creationId="{C1505505-BB78-40E3-B8B6-4C8BE22EB53C}"/>
          </ac:spMkLst>
        </pc:spChg>
        <pc:spChg chg="mod">
          <ac:chgData name="Sheth, Rohan" userId="0b6da9f0-4e13-4f6a-80ee-55c9a7700dcb" providerId="ADAL" clId="{C2420CD4-B449-43EC-87EC-21C41FBD5D58}" dt="2022-10-18T18:04:43.568" v="44" actId="6549"/>
          <ac:spMkLst>
            <pc:docMk/>
            <pc:sldMk cId="65851916" sldId="278"/>
            <ac:spMk id="34" creationId="{37703234-D993-4C43-91A3-E55AA7BD1D32}"/>
          </ac:spMkLst>
        </pc:spChg>
        <pc:picChg chg="mod">
          <ac:chgData name="Sheth, Rohan" userId="0b6da9f0-4e13-4f6a-80ee-55c9a7700dcb" providerId="ADAL" clId="{C2420CD4-B449-43EC-87EC-21C41FBD5D58}" dt="2022-10-18T18:06:14.880" v="88" actId="14826"/>
          <ac:picMkLst>
            <pc:docMk/>
            <pc:sldMk cId="65851916" sldId="278"/>
            <ac:picMk id="23" creationId="{AE1DD9CA-8F8E-43F8-AB52-DC6B3C9FD08B}"/>
          </ac:picMkLst>
        </pc:picChg>
        <pc:picChg chg="mod">
          <ac:chgData name="Sheth, Rohan" userId="0b6da9f0-4e13-4f6a-80ee-55c9a7700dcb" providerId="ADAL" clId="{C2420CD4-B449-43EC-87EC-21C41FBD5D58}" dt="2022-10-18T18:05:57.316" v="85" actId="14826"/>
          <ac:picMkLst>
            <pc:docMk/>
            <pc:sldMk cId="65851916" sldId="278"/>
            <ac:picMk id="25" creationId="{7133D1E7-FA07-44D0-9EB0-EA49F78B8931}"/>
          </ac:picMkLst>
        </pc:picChg>
      </pc:sldChg>
      <pc:sldChg chg="modNotesTx">
        <pc:chgData name="Sheth, Rohan" userId="0b6da9f0-4e13-4f6a-80ee-55c9a7700dcb" providerId="ADAL" clId="{C2420CD4-B449-43EC-87EC-21C41FBD5D58}" dt="2022-10-18T18:04:06.320" v="3" actId="313"/>
        <pc:sldMkLst>
          <pc:docMk/>
          <pc:sldMk cId="3393598430" sldId="286"/>
        </pc:sldMkLst>
      </pc:sldChg>
      <pc:sldChg chg="del">
        <pc:chgData name="Sheth, Rohan" userId="0b6da9f0-4e13-4f6a-80ee-55c9a7700dcb" providerId="ADAL" clId="{C2420CD4-B449-43EC-87EC-21C41FBD5D58}" dt="2022-10-18T18:07:36.857" v="233" actId="47"/>
        <pc:sldMkLst>
          <pc:docMk/>
          <pc:sldMk cId="848908219" sldId="295"/>
        </pc:sldMkLst>
      </pc:sldChg>
      <pc:sldChg chg="del">
        <pc:chgData name="Sheth, Rohan" userId="0b6da9f0-4e13-4f6a-80ee-55c9a7700dcb" providerId="ADAL" clId="{C2420CD4-B449-43EC-87EC-21C41FBD5D58}" dt="2022-10-18T18:07:37.020" v="234" actId="47"/>
        <pc:sldMkLst>
          <pc:docMk/>
          <pc:sldMk cId="2857163895" sldId="296"/>
        </pc:sldMkLst>
      </pc:sldChg>
      <pc:sldChg chg="modSp">
        <pc:chgData name="Sheth, Rohan" userId="0b6da9f0-4e13-4f6a-80ee-55c9a7700dcb" providerId="ADAL" clId="{C2420CD4-B449-43EC-87EC-21C41FBD5D58}" dt="2022-10-18T18:08:26.935" v="246" actId="14826"/>
        <pc:sldMkLst>
          <pc:docMk/>
          <pc:sldMk cId="2730844521" sldId="297"/>
        </pc:sldMkLst>
        <pc:picChg chg="mod">
          <ac:chgData name="Sheth, Rohan" userId="0b6da9f0-4e13-4f6a-80ee-55c9a7700dcb" providerId="ADAL" clId="{C2420CD4-B449-43EC-87EC-21C41FBD5D58}" dt="2022-10-18T18:08:26.935" v="246" actId="14826"/>
          <ac:picMkLst>
            <pc:docMk/>
            <pc:sldMk cId="2730844521" sldId="297"/>
            <ac:picMk id="24" creationId="{FC9318CE-0F2A-4948-A27F-F98B11433D2D}"/>
          </ac:picMkLst>
        </pc:picChg>
      </pc:sldChg>
      <pc:sldChg chg="del">
        <pc:chgData name="Sheth, Rohan" userId="0b6da9f0-4e13-4f6a-80ee-55c9a7700dcb" providerId="ADAL" clId="{C2420CD4-B449-43EC-87EC-21C41FBD5D58}" dt="2022-10-18T18:07:37.160" v="235" actId="47"/>
        <pc:sldMkLst>
          <pc:docMk/>
          <pc:sldMk cId="1909763988" sldId="298"/>
        </pc:sldMkLst>
      </pc:sldChg>
      <pc:sldChg chg="del">
        <pc:chgData name="Sheth, Rohan" userId="0b6da9f0-4e13-4f6a-80ee-55c9a7700dcb" providerId="ADAL" clId="{C2420CD4-B449-43EC-87EC-21C41FBD5D58}" dt="2022-10-18T18:07:38.926" v="236" actId="47"/>
        <pc:sldMkLst>
          <pc:docMk/>
          <pc:sldMk cId="3656542971" sldId="299"/>
        </pc:sldMkLst>
      </pc:sldChg>
      <pc:sldChg chg="del">
        <pc:chgData name="Sheth, Rohan" userId="0b6da9f0-4e13-4f6a-80ee-55c9a7700dcb" providerId="ADAL" clId="{C2420CD4-B449-43EC-87EC-21C41FBD5D58}" dt="2022-10-18T18:07:39.432" v="237" actId="47"/>
        <pc:sldMkLst>
          <pc:docMk/>
          <pc:sldMk cId="1174635175" sldId="300"/>
        </pc:sldMkLst>
      </pc:sldChg>
      <pc:sldChg chg="modSp mod">
        <pc:chgData name="Sheth, Rohan" userId="0b6da9f0-4e13-4f6a-80ee-55c9a7700dcb" providerId="ADAL" clId="{C2420CD4-B449-43EC-87EC-21C41FBD5D58}" dt="2022-10-18T18:04:07.311" v="4" actId="313"/>
        <pc:sldMkLst>
          <pc:docMk/>
          <pc:sldMk cId="1002511331" sldId="302"/>
        </pc:sldMkLst>
        <pc:spChg chg="mod">
          <ac:chgData name="Sheth, Rohan" userId="0b6da9f0-4e13-4f6a-80ee-55c9a7700dcb" providerId="ADAL" clId="{C2420CD4-B449-43EC-87EC-21C41FBD5D58}" dt="2022-10-18T18:04:07.311" v="4" actId="313"/>
          <ac:spMkLst>
            <pc:docMk/>
            <pc:sldMk cId="1002511331" sldId="302"/>
            <ac:spMk id="4" creationId="{46BE5F69-E9BC-41C7-BF6B-EB4B224032B2}"/>
          </ac:spMkLst>
        </pc:spChg>
      </pc:sldChg>
      <pc:sldChg chg="addSp delSp modSp mod">
        <pc:chgData name="Sheth, Rohan" userId="0b6da9f0-4e13-4f6a-80ee-55c9a7700dcb" providerId="ADAL" clId="{C2420CD4-B449-43EC-87EC-21C41FBD5D58}" dt="2022-12-07T21:16:16.560" v="253"/>
        <pc:sldMkLst>
          <pc:docMk/>
          <pc:sldMk cId="2174829813" sldId="306"/>
        </pc:sldMkLst>
        <pc:picChg chg="del">
          <ac:chgData name="Sheth, Rohan" userId="0b6da9f0-4e13-4f6a-80ee-55c9a7700dcb" providerId="ADAL" clId="{C2420CD4-B449-43EC-87EC-21C41FBD5D58}" dt="2022-12-07T21:16:16.229" v="252" actId="478"/>
          <ac:picMkLst>
            <pc:docMk/>
            <pc:sldMk cId="2174829813" sldId="306"/>
            <ac:picMk id="3" creationId="{D82025A8-C9E6-4796-9C09-8C2D1EE75679}"/>
          </ac:picMkLst>
        </pc:picChg>
        <pc:picChg chg="add mod">
          <ac:chgData name="Sheth, Rohan" userId="0b6da9f0-4e13-4f6a-80ee-55c9a7700dcb" providerId="ADAL" clId="{C2420CD4-B449-43EC-87EC-21C41FBD5D58}" dt="2022-12-07T21:16:16.560" v="253"/>
          <ac:picMkLst>
            <pc:docMk/>
            <pc:sldMk cId="2174829813" sldId="306"/>
            <ac:picMk id="11" creationId="{8C787A40-251F-4B56-B87E-377AD52BE0D6}"/>
          </ac:picMkLst>
        </pc:picChg>
      </pc:sldChg>
      <pc:sldChg chg="modNotesTx">
        <pc:chgData name="Sheth, Rohan" userId="0b6da9f0-4e13-4f6a-80ee-55c9a7700dcb" providerId="ADAL" clId="{C2420CD4-B449-43EC-87EC-21C41FBD5D58}" dt="2022-11-16T22:21:22.279" v="251"/>
        <pc:sldMkLst>
          <pc:docMk/>
          <pc:sldMk cId="2151692448" sldId="311"/>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Cicone, Laura" userId="d60addc7-6562-4f44-a0de-68d71e52773b" providerId="ADAL" clId="{1D3A0538-E858-4887-9237-8055F7EBD61E}"/>
    <pc:docChg chg="custSel addSld delSld modSld">
      <pc:chgData name="Cicone, Laura" userId="d60addc7-6562-4f44-a0de-68d71e52773b" providerId="ADAL" clId="{1D3A0538-E858-4887-9237-8055F7EBD61E}" dt="2022-11-15T21:19:44.039" v="39" actId="47"/>
      <pc:docMkLst>
        <pc:docMk/>
      </pc:docMkLst>
      <pc:sldChg chg="modNotesTx">
        <pc:chgData name="Cicone, Laura" userId="d60addc7-6562-4f44-a0de-68d71e52773b" providerId="ADAL" clId="{1D3A0538-E858-4887-9237-8055F7EBD61E}" dt="2022-10-31T13:18:16.529" v="20" actId="20577"/>
        <pc:sldMkLst>
          <pc:docMk/>
          <pc:sldMk cId="1711352330" sldId="256"/>
        </pc:sldMkLst>
      </pc:sldChg>
      <pc:sldChg chg="del">
        <pc:chgData name="Cicone, Laura" userId="d60addc7-6562-4f44-a0de-68d71e52773b" providerId="ADAL" clId="{1D3A0538-E858-4887-9237-8055F7EBD61E}" dt="2022-10-25T16:34:04.627" v="7" actId="47"/>
        <pc:sldMkLst>
          <pc:docMk/>
          <pc:sldMk cId="4081035233" sldId="259"/>
        </pc:sldMkLst>
      </pc:sldChg>
      <pc:sldChg chg="del">
        <pc:chgData name="Cicone, Laura" userId="d60addc7-6562-4f44-a0de-68d71e52773b" providerId="ADAL" clId="{1D3A0538-E858-4887-9237-8055F7EBD61E}" dt="2022-11-15T21:19:44.039" v="39" actId="47"/>
        <pc:sldMkLst>
          <pc:docMk/>
          <pc:sldMk cId="3476258832" sldId="266"/>
        </pc:sldMkLst>
      </pc:sldChg>
      <pc:sldChg chg="addSp delSp modSp mod modAnim modNotesTx">
        <pc:chgData name="Cicone, Laura" userId="d60addc7-6562-4f44-a0de-68d71e52773b" providerId="ADAL" clId="{1D3A0538-E858-4887-9237-8055F7EBD61E}" dt="2022-11-15T21:19:20.377" v="36"/>
        <pc:sldMkLst>
          <pc:docMk/>
          <pc:sldMk cId="3380238284" sldId="273"/>
        </pc:sldMkLst>
        <pc:spChg chg="add del mod">
          <ac:chgData name="Cicone, Laura" userId="d60addc7-6562-4f44-a0de-68d71e52773b" providerId="ADAL" clId="{1D3A0538-E858-4887-9237-8055F7EBD61E}" dt="2022-10-31T13:18:22.803" v="22" actId="478"/>
          <ac:spMkLst>
            <pc:docMk/>
            <pc:sldMk cId="3380238284" sldId="273"/>
            <ac:spMk id="3" creationId="{2607DC82-BD06-43A1-B266-6AEBEEC4D85E}"/>
          </ac:spMkLst>
        </pc:spChg>
        <pc:spChg chg="del">
          <ac:chgData name="Cicone, Laura" userId="d60addc7-6562-4f44-a0de-68d71e52773b" providerId="ADAL" clId="{1D3A0538-E858-4887-9237-8055F7EBD61E}" dt="2022-10-31T13:18:24.195" v="23" actId="478"/>
          <ac:spMkLst>
            <pc:docMk/>
            <pc:sldMk cId="3380238284" sldId="273"/>
            <ac:spMk id="4" creationId="{A3560EF0-DF41-40A6-889B-45B12E8526AE}"/>
          </ac:spMkLst>
        </pc:spChg>
        <pc:spChg chg="del">
          <ac:chgData name="Cicone, Laura" userId="d60addc7-6562-4f44-a0de-68d71e52773b" providerId="ADAL" clId="{1D3A0538-E858-4887-9237-8055F7EBD61E}" dt="2022-10-31T13:18:21.896" v="21" actId="478"/>
          <ac:spMkLst>
            <pc:docMk/>
            <pc:sldMk cId="3380238284" sldId="273"/>
            <ac:spMk id="5" creationId="{586496FA-FBA1-4991-B52E-BEE6274D1B8E}"/>
          </ac:spMkLst>
        </pc:spChg>
        <pc:spChg chg="add del mod">
          <ac:chgData name="Cicone, Laura" userId="d60addc7-6562-4f44-a0de-68d71e52773b" providerId="ADAL" clId="{1D3A0538-E858-4887-9237-8055F7EBD61E}" dt="2022-10-31T13:18:25.033" v="24" actId="478"/>
          <ac:spMkLst>
            <pc:docMk/>
            <pc:sldMk cId="3380238284" sldId="273"/>
            <ac:spMk id="7" creationId="{FA56FE52-BFC7-43C7-8EA0-87ADED92A49A}"/>
          </ac:spMkLst>
        </pc:spChg>
        <pc:picChg chg="add mod">
          <ac:chgData name="Cicone, Laura" userId="d60addc7-6562-4f44-a0de-68d71e52773b" providerId="ADAL" clId="{1D3A0538-E858-4887-9237-8055F7EBD61E}" dt="2022-10-31T13:20:13.902" v="30" actId="14100"/>
          <ac:picMkLst>
            <pc:docMk/>
            <pc:sldMk cId="3380238284" sldId="273"/>
            <ac:picMk id="8" creationId="{B8E2E901-E399-4E0D-8FC1-CBFC52540C44}"/>
          </ac:picMkLst>
        </pc:picChg>
      </pc:sldChg>
      <pc:sldChg chg="del">
        <pc:chgData name="Cicone, Laura" userId="d60addc7-6562-4f44-a0de-68d71e52773b" providerId="ADAL" clId="{1D3A0538-E858-4887-9237-8055F7EBD61E}" dt="2022-11-15T21:19:44.039" v="39" actId="47"/>
        <pc:sldMkLst>
          <pc:docMk/>
          <pc:sldMk cId="1102559366" sldId="274"/>
        </pc:sldMkLst>
      </pc:sldChg>
      <pc:sldChg chg="del">
        <pc:chgData name="Cicone, Laura" userId="d60addc7-6562-4f44-a0de-68d71e52773b" providerId="ADAL" clId="{1D3A0538-E858-4887-9237-8055F7EBD61E}" dt="2022-11-15T21:18:17.644" v="32" actId="47"/>
        <pc:sldMkLst>
          <pc:docMk/>
          <pc:sldMk cId="3393598430" sldId="286"/>
        </pc:sldMkLst>
      </pc:sldChg>
      <pc:sldChg chg="del">
        <pc:chgData name="Cicone, Laura" userId="d60addc7-6562-4f44-a0de-68d71e52773b" providerId="ADAL" clId="{1D3A0538-E858-4887-9237-8055F7EBD61E}" dt="2022-11-15T21:19:44.039" v="39" actId="47"/>
        <pc:sldMkLst>
          <pc:docMk/>
          <pc:sldMk cId="232077404" sldId="288"/>
        </pc:sldMkLst>
      </pc:sldChg>
      <pc:sldChg chg="del">
        <pc:chgData name="Cicone, Laura" userId="d60addc7-6562-4f44-a0de-68d71e52773b" providerId="ADAL" clId="{1D3A0538-E858-4887-9237-8055F7EBD61E}" dt="2022-11-15T21:19:44.039" v="39" actId="47"/>
        <pc:sldMkLst>
          <pc:docMk/>
          <pc:sldMk cId="536406714" sldId="289"/>
        </pc:sldMkLst>
      </pc:sldChg>
      <pc:sldChg chg="modSp">
        <pc:chgData name="Cicone, Laura" userId="d60addc7-6562-4f44-a0de-68d71e52773b" providerId="ADAL" clId="{1D3A0538-E858-4887-9237-8055F7EBD61E}" dt="2022-10-25T13:47:25.326" v="5" actId="14826"/>
        <pc:sldMkLst>
          <pc:docMk/>
          <pc:sldMk cId="2730844521" sldId="297"/>
        </pc:sldMkLst>
        <pc:picChg chg="mod">
          <ac:chgData name="Cicone, Laura" userId="d60addc7-6562-4f44-a0de-68d71e52773b" providerId="ADAL" clId="{1D3A0538-E858-4887-9237-8055F7EBD61E}" dt="2022-10-25T13:47:25.326" v="5" actId="14826"/>
          <ac:picMkLst>
            <pc:docMk/>
            <pc:sldMk cId="2730844521" sldId="297"/>
            <ac:picMk id="24" creationId="{FC9318CE-0F2A-4948-A27F-F98B11433D2D}"/>
          </ac:picMkLst>
        </pc:picChg>
      </pc:sldChg>
      <pc:sldChg chg="del">
        <pc:chgData name="Cicone, Laura" userId="d60addc7-6562-4f44-a0de-68d71e52773b" providerId="ADAL" clId="{1D3A0538-E858-4887-9237-8055F7EBD61E}" dt="2022-11-15T21:19:32.998" v="38" actId="47"/>
        <pc:sldMkLst>
          <pc:docMk/>
          <pc:sldMk cId="291782386" sldId="301"/>
        </pc:sldMkLst>
      </pc:sldChg>
      <pc:sldChg chg="del">
        <pc:chgData name="Cicone, Laura" userId="d60addc7-6562-4f44-a0de-68d71e52773b" providerId="ADAL" clId="{1D3A0538-E858-4887-9237-8055F7EBD61E}" dt="2022-11-15T21:18:08.837" v="31" actId="47"/>
        <pc:sldMkLst>
          <pc:docMk/>
          <pc:sldMk cId="1875973025" sldId="304"/>
        </pc:sldMkLst>
      </pc:sldChg>
      <pc:sldChg chg="add">
        <pc:chgData name="Cicone, Laura" userId="d60addc7-6562-4f44-a0de-68d71e52773b" providerId="ADAL" clId="{1D3A0538-E858-4887-9237-8055F7EBD61E}" dt="2022-10-25T16:34:01.353" v="6"/>
        <pc:sldMkLst>
          <pc:docMk/>
          <pc:sldMk cId="2174829813" sldId="306"/>
        </pc:sldMkLst>
      </pc:sldChg>
      <pc:sldChg chg="modNotesTx">
        <pc:chgData name="Cicone, Laura" userId="d60addc7-6562-4f44-a0de-68d71e52773b" providerId="ADAL" clId="{1D3A0538-E858-4887-9237-8055F7EBD61E}" dt="2022-11-15T21:18:44.055" v="34" actId="20577"/>
        <pc:sldMkLst>
          <pc:docMk/>
          <pc:sldMk cId="3163848996" sldId="308"/>
        </pc:sldMkLst>
      </pc:sldChg>
      <pc:sldChg chg="del">
        <pc:chgData name="Cicone, Laura" userId="d60addc7-6562-4f44-a0de-68d71e52773b" providerId="ADAL" clId="{1D3A0538-E858-4887-9237-8055F7EBD61E}" dt="2022-11-15T21:19:29.519" v="37"/>
        <pc:sldMkLst>
          <pc:docMk/>
          <pc:sldMk cId="125397515" sldId="309"/>
        </pc:sldMkLst>
      </pc:sldChg>
    </pc:docChg>
  </pc:docChgLst>
  <pc:docChgLst>
    <pc:chgData name="Filaroski, Taylor" userId="808e8b38-dcd7-4790-8255-e9ab0a59a131" providerId="ADAL" clId="{34366B0E-3F01-4A15-8A57-23E855B675AB}"/>
    <pc:docChg chg="modSld">
      <pc:chgData name="Filaroski, Taylor" userId="808e8b38-dcd7-4790-8255-e9ab0a59a131" providerId="ADAL" clId="{34366B0E-3F01-4A15-8A57-23E855B675AB}" dt="2022-11-09T14:36:23.420" v="0" actId="14826"/>
      <pc:docMkLst>
        <pc:docMk/>
      </pc:docMkLst>
      <pc:sldChg chg="modSp mod">
        <pc:chgData name="Filaroski, Taylor" userId="808e8b38-dcd7-4790-8255-e9ab0a59a131" providerId="ADAL" clId="{34366B0E-3F01-4A15-8A57-23E855B675AB}" dt="2022-11-09T14:36:23.420" v="0" actId="14826"/>
        <pc:sldMkLst>
          <pc:docMk/>
          <pc:sldMk cId="2730844521" sldId="297"/>
        </pc:sldMkLst>
        <pc:picChg chg="mod">
          <ac:chgData name="Filaroski, Taylor" userId="808e8b38-dcd7-4790-8255-e9ab0a59a131" providerId="ADAL" clId="{34366B0E-3F01-4A15-8A57-23E855B675AB}" dt="2022-11-09T14:36:23.420" v="0" actId="14826"/>
          <ac:picMkLst>
            <pc:docMk/>
            <pc:sldMk cId="2730844521" sldId="297"/>
            <ac:picMk id="24" creationId="{FC9318CE-0F2A-4948-A27F-F98B11433D2D}"/>
          </ac:picMkLst>
        </pc:picChg>
      </pc:sldChg>
    </pc:docChg>
  </pc:docChgLst>
  <pc:docChgLst>
    <pc:chgData name="Robinson, Jennifer" userId="565b6b42-ad9f-4b87-991b-4061de8dfafc" providerId="ADAL" clId="{4845A7D1-B570-49F3-BE02-6CA9F727E01F}"/>
    <pc:docChg chg="modSld">
      <pc:chgData name="Robinson, Jennifer" userId="565b6b42-ad9f-4b87-991b-4061de8dfafc" providerId="ADAL" clId="{4845A7D1-B570-49F3-BE02-6CA9F727E01F}" dt="2022-11-08T21:41:01.689" v="3" actId="255"/>
      <pc:docMkLst>
        <pc:docMk/>
      </pc:docMkLst>
      <pc:sldChg chg="modSp mod">
        <pc:chgData name="Robinson, Jennifer" userId="565b6b42-ad9f-4b87-991b-4061de8dfafc" providerId="ADAL" clId="{4845A7D1-B570-49F3-BE02-6CA9F727E01F}" dt="2022-11-08T21:40:34.217" v="2" actId="255"/>
        <pc:sldMkLst>
          <pc:docMk/>
          <pc:sldMk cId="1102559366" sldId="274"/>
        </pc:sldMkLst>
        <pc:spChg chg="mod">
          <ac:chgData name="Robinson, Jennifer" userId="565b6b42-ad9f-4b87-991b-4061de8dfafc" providerId="ADAL" clId="{4845A7D1-B570-49F3-BE02-6CA9F727E01F}" dt="2022-11-08T21:40:34.217" v="2" actId="255"/>
          <ac:spMkLst>
            <pc:docMk/>
            <pc:sldMk cId="1102559366" sldId="274"/>
            <ac:spMk id="44" creationId="{E46410AA-9335-4C3E-AEEE-43614C70E64D}"/>
          </ac:spMkLst>
        </pc:spChg>
      </pc:sldChg>
      <pc:sldChg chg="modSp mod">
        <pc:chgData name="Robinson, Jennifer" userId="565b6b42-ad9f-4b87-991b-4061de8dfafc" providerId="ADAL" clId="{4845A7D1-B570-49F3-BE02-6CA9F727E01F}" dt="2022-11-08T21:41:01.689" v="3" actId="255"/>
        <pc:sldMkLst>
          <pc:docMk/>
          <pc:sldMk cId="2730844521" sldId="297"/>
        </pc:sldMkLst>
        <pc:spChg chg="mod">
          <ac:chgData name="Robinson, Jennifer" userId="565b6b42-ad9f-4b87-991b-4061de8dfafc" providerId="ADAL" clId="{4845A7D1-B570-49F3-BE02-6CA9F727E01F}" dt="2022-11-08T21:41:01.689" v="3" actId="255"/>
          <ac:spMkLst>
            <pc:docMk/>
            <pc:sldMk cId="2730844521" sldId="297"/>
            <ac:spMk id="34" creationId="{49BEB672-5087-49D5-925B-410D7FCB2E0D}"/>
          </ac:spMkLst>
        </pc:spChg>
      </pc:sldChg>
      <pc:sldChg chg="modSp mod">
        <pc:chgData name="Robinson, Jennifer" userId="565b6b42-ad9f-4b87-991b-4061de8dfafc" providerId="ADAL" clId="{4845A7D1-B570-49F3-BE02-6CA9F727E01F}" dt="2022-11-08T21:40:11.510" v="1" actId="20577"/>
        <pc:sldMkLst>
          <pc:docMk/>
          <pc:sldMk cId="1002511331" sldId="302"/>
        </pc:sldMkLst>
        <pc:spChg chg="mod">
          <ac:chgData name="Robinson, Jennifer" userId="565b6b42-ad9f-4b87-991b-4061de8dfafc" providerId="ADAL" clId="{4845A7D1-B570-49F3-BE02-6CA9F727E01F}" dt="2022-11-08T21:40:11.510"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Arthur Dunn Air Park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Arthur Dunn Air Park,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Arthur Dunn Air Park created 88 jobs earning $4.3 million in payroll, contributed $6.5 million in value added, and generated a total economic impact (output) of $12.3 million.</a:t>
            </a:r>
          </a:p>
          <a:p>
            <a:endParaRPr lang="en-US"/>
          </a:p>
          <a:p>
            <a:r>
              <a:rPr lang="en-US"/>
              <a:t>This includes direct impacts of 47 jobs earning $2.3 million in payroll, contributing $3.0 million in value added, and generating a total economic impact (output) of $5.7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41 jobs earning $2.1 million in payroll, contributing $3.5 million in value added, and generating a total economic impact (output) of $6.6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Arthur Dunn Air Park.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Arthur Dunn Air Park</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C787A40-251F-4B56-B87E-377AD52BE0D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174829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867905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163848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Arthur Dunn Air Park’s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98" b="189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Arthur Dunn Air Park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$4.3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$6.5</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$12.3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88</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21">
            <a:hlinkClick r:id="" action="ppaction://media"/>
            <a:extLst>
              <a:ext uri="{FF2B5EF4-FFF2-40B4-BE49-F238E27FC236}">
                <a16:creationId xmlns:a16="http://schemas.microsoft.com/office/drawing/2014/main" id="{B8E2E901-E399-4E0D-8FC1-CBFC52540C4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48" y="905949"/>
            <a:ext cx="12188952" cy="5952051"/>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71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079082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88476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151692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457954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5753225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t="19936" b="19936"/>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575,951</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Arthur Dunn Air Park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Arthur Dunn Air Park’s Total Economic Impact</vt:lpstr>
      <vt:lpstr>On-Airport Impacts</vt:lpstr>
      <vt:lpstr>Visitor Spending Impacts (Off-Airport)</vt:lpstr>
      <vt:lpstr>Airport Economic Impact Results</vt:lpstr>
      <vt:lpstr>TOTAL Arthur Dunn Air Park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2022-12-07T21:16:18Z</dcterms:modified>
</cp:coreProperties>
</file>