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BBDEBF-B316-4320-AA1E-F06DA0B03E69}" v="1" dt="2022-12-07T21:12:20.9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FBBBDEBF-B316-4320-AA1E-F06DA0B03E69}"/>
    <pc:docChg chg="custSel delSld modSld">
      <pc:chgData name="Sheth, Rohan" userId="0b6da9f0-4e13-4f6a-80ee-55c9a7700dcb" providerId="ADAL" clId="{FBBBDEBF-B316-4320-AA1E-F06DA0B03E69}" dt="2022-12-07T21:12:20.922" v="223"/>
      <pc:docMkLst>
        <pc:docMk/>
      </pc:docMkLst>
      <pc:sldChg chg="modSp mod modNotesTx">
        <pc:chgData name="Sheth, Rohan" userId="0b6da9f0-4e13-4f6a-80ee-55c9a7700dcb" providerId="ADAL" clId="{FBBBDEBF-B316-4320-AA1E-F06DA0B03E69}" dt="2022-10-31T18:12:49.334" v="209" actId="20577"/>
        <pc:sldMkLst>
          <pc:docMk/>
          <pc:sldMk cId="1711352330" sldId="256"/>
        </pc:sldMkLst>
        <pc:spChg chg="mod">
          <ac:chgData name="Sheth, Rohan" userId="0b6da9f0-4e13-4f6a-80ee-55c9a7700dcb" providerId="ADAL" clId="{FBBBDEBF-B316-4320-AA1E-F06DA0B03E69}" dt="2022-10-18T19:46:27.111" v="1" actId="6549"/>
          <ac:spMkLst>
            <pc:docMk/>
            <pc:sldMk cId="1711352330" sldId="256"/>
            <ac:spMk id="3" creationId="{931932A1-7454-4B78-B394-3713697727FA}"/>
          </ac:spMkLst>
        </pc:spChg>
      </pc:sldChg>
      <pc:sldChg chg="modNotes modNotesTx">
        <pc:chgData name="Sheth, Rohan" userId="0b6da9f0-4e13-4f6a-80ee-55c9a7700dcb" providerId="ADAL" clId="{FBBBDEBF-B316-4320-AA1E-F06DA0B03E69}" dt="2022-10-18T19:46:55.816" v="15" actId="20577"/>
        <pc:sldMkLst>
          <pc:docMk/>
          <pc:sldMk cId="412258708" sldId="270"/>
        </pc:sldMkLst>
      </pc:sldChg>
      <pc:sldChg chg="addSp delSp modSp mod modAnim modNotes modNotesTx">
        <pc:chgData name="Sheth, Rohan" userId="0b6da9f0-4e13-4f6a-80ee-55c9a7700dcb" providerId="ADAL" clId="{FBBBDEBF-B316-4320-AA1E-F06DA0B03E69}" dt="2022-10-31T18:13:13.614" v="217" actId="1076"/>
        <pc:sldMkLst>
          <pc:docMk/>
          <pc:sldMk cId="3380238284" sldId="273"/>
        </pc:sldMkLst>
        <pc:spChg chg="add del mod">
          <ac:chgData name="Sheth, Rohan" userId="0b6da9f0-4e13-4f6a-80ee-55c9a7700dcb" providerId="ADAL" clId="{FBBBDEBF-B316-4320-AA1E-F06DA0B03E69}" dt="2022-10-31T18:12:54.824" v="211" actId="478"/>
          <ac:spMkLst>
            <pc:docMk/>
            <pc:sldMk cId="3380238284" sldId="273"/>
            <ac:spMk id="3" creationId="{118069FC-BCF2-48B9-9076-9F0043CF9A6B}"/>
          </ac:spMkLst>
        </pc:spChg>
        <pc:spChg chg="del mod">
          <ac:chgData name="Sheth, Rohan" userId="0b6da9f0-4e13-4f6a-80ee-55c9a7700dcb" providerId="ADAL" clId="{FBBBDEBF-B316-4320-AA1E-F06DA0B03E69}" dt="2022-10-31T18:12:53.802" v="210" actId="478"/>
          <ac:spMkLst>
            <pc:docMk/>
            <pc:sldMk cId="3380238284" sldId="273"/>
            <ac:spMk id="4" creationId="{A3560EF0-DF41-40A6-889B-45B12E8526AE}"/>
          </ac:spMkLst>
        </pc:spChg>
        <pc:spChg chg="del">
          <ac:chgData name="Sheth, Rohan" userId="0b6da9f0-4e13-4f6a-80ee-55c9a7700dcb" providerId="ADAL" clId="{FBBBDEBF-B316-4320-AA1E-F06DA0B03E69}" dt="2022-10-31T18:12:56.009" v="212" actId="478"/>
          <ac:spMkLst>
            <pc:docMk/>
            <pc:sldMk cId="3380238284" sldId="273"/>
            <ac:spMk id="5" creationId="{586496FA-FBA1-4991-B52E-BEE6274D1B8E}"/>
          </ac:spMkLst>
        </pc:spChg>
        <pc:spChg chg="add del mod">
          <ac:chgData name="Sheth, Rohan" userId="0b6da9f0-4e13-4f6a-80ee-55c9a7700dcb" providerId="ADAL" clId="{FBBBDEBF-B316-4320-AA1E-F06DA0B03E69}" dt="2022-10-31T18:12:56.902" v="213" actId="478"/>
          <ac:spMkLst>
            <pc:docMk/>
            <pc:sldMk cId="3380238284" sldId="273"/>
            <ac:spMk id="7" creationId="{EA162152-8E2B-4F24-85EF-E67497C7D875}"/>
          </ac:spMkLst>
        </pc:spChg>
        <pc:picChg chg="add mod">
          <ac:chgData name="Sheth, Rohan" userId="0b6da9f0-4e13-4f6a-80ee-55c9a7700dcb" providerId="ADAL" clId="{FBBBDEBF-B316-4320-AA1E-F06DA0B03E69}" dt="2022-10-31T18:13:13.614" v="217" actId="1076"/>
          <ac:picMkLst>
            <pc:docMk/>
            <pc:sldMk cId="3380238284" sldId="273"/>
            <ac:picMk id="8" creationId="{CBC5EE76-7C39-43BD-814B-90657CD104E7}"/>
          </ac:picMkLst>
        </pc:picChg>
      </pc:sldChg>
      <pc:sldChg chg="del">
        <pc:chgData name="Sheth, Rohan" userId="0b6da9f0-4e13-4f6a-80ee-55c9a7700dcb" providerId="ADAL" clId="{FBBBDEBF-B316-4320-AA1E-F06DA0B03E69}" dt="2022-10-18T19:51:16.015" v="190" actId="47"/>
        <pc:sldMkLst>
          <pc:docMk/>
          <pc:sldMk cId="3015444443" sldId="277"/>
        </pc:sldMkLst>
      </pc:sldChg>
      <pc:sldChg chg="modSp mod modNotes modNotesTx">
        <pc:chgData name="Sheth, Rohan" userId="0b6da9f0-4e13-4f6a-80ee-55c9a7700dcb" providerId="ADAL" clId="{FBBBDEBF-B316-4320-AA1E-F06DA0B03E69}" dt="2022-11-07T20:06:10.566" v="220"/>
        <pc:sldMkLst>
          <pc:docMk/>
          <pc:sldMk cId="65851916" sldId="278"/>
        </pc:sldMkLst>
        <pc:spChg chg="mod">
          <ac:chgData name="Sheth, Rohan" userId="0b6da9f0-4e13-4f6a-80ee-55c9a7700dcb" providerId="ADAL" clId="{FBBBDEBF-B316-4320-AA1E-F06DA0B03E69}" dt="2022-10-18T19:46:43.533" v="3"/>
          <ac:spMkLst>
            <pc:docMk/>
            <pc:sldMk cId="65851916" sldId="278"/>
            <ac:spMk id="4" creationId="{46BE5F69-E9BC-41C7-BF6B-EB4B224032B2}"/>
          </ac:spMkLst>
        </pc:spChg>
        <pc:spChg chg="mod">
          <ac:chgData name="Sheth, Rohan" userId="0b6da9f0-4e13-4f6a-80ee-55c9a7700dcb" providerId="ADAL" clId="{FBBBDEBF-B316-4320-AA1E-F06DA0B03E69}" dt="2022-10-18T19:47:22.799" v="32" actId="20577"/>
          <ac:spMkLst>
            <pc:docMk/>
            <pc:sldMk cId="65851916" sldId="278"/>
            <ac:spMk id="27" creationId="{1CF04D93-3E9C-4C93-BD11-1AB334ECA8EC}"/>
          </ac:spMkLst>
        </pc:spChg>
        <pc:spChg chg="mod">
          <ac:chgData name="Sheth, Rohan" userId="0b6da9f0-4e13-4f6a-80ee-55c9a7700dcb" providerId="ADAL" clId="{FBBBDEBF-B316-4320-AA1E-F06DA0B03E69}" dt="2022-10-18T19:47:27.342" v="37" actId="20577"/>
          <ac:spMkLst>
            <pc:docMk/>
            <pc:sldMk cId="65851916" sldId="278"/>
            <ac:spMk id="28" creationId="{4A74CDCB-94E0-4602-A364-BEBAB933C949}"/>
          </ac:spMkLst>
        </pc:spChg>
        <pc:spChg chg="mod">
          <ac:chgData name="Sheth, Rohan" userId="0b6da9f0-4e13-4f6a-80ee-55c9a7700dcb" providerId="ADAL" clId="{FBBBDEBF-B316-4320-AA1E-F06DA0B03E69}" dt="2022-10-18T19:47:30.639" v="42" actId="20577"/>
          <ac:spMkLst>
            <pc:docMk/>
            <pc:sldMk cId="65851916" sldId="278"/>
            <ac:spMk id="29" creationId="{C1505505-BB78-40E3-B8B6-4C8BE22EB53C}"/>
          </ac:spMkLst>
        </pc:spChg>
        <pc:spChg chg="mod">
          <ac:chgData name="Sheth, Rohan" userId="0b6da9f0-4e13-4f6a-80ee-55c9a7700dcb" providerId="ADAL" clId="{FBBBDEBF-B316-4320-AA1E-F06DA0B03E69}" dt="2022-10-18T19:47:19.223" v="27" actId="20577"/>
          <ac:spMkLst>
            <pc:docMk/>
            <pc:sldMk cId="65851916" sldId="278"/>
            <ac:spMk id="34" creationId="{37703234-D993-4C43-91A3-E55AA7BD1D32}"/>
          </ac:spMkLst>
        </pc:spChg>
        <pc:picChg chg="mod">
          <ac:chgData name="Sheth, Rohan" userId="0b6da9f0-4e13-4f6a-80ee-55c9a7700dcb" providerId="ADAL" clId="{FBBBDEBF-B316-4320-AA1E-F06DA0B03E69}" dt="2022-10-18T19:48:34.509" v="43" actId="14826"/>
          <ac:picMkLst>
            <pc:docMk/>
            <pc:sldMk cId="65851916" sldId="278"/>
            <ac:picMk id="23" creationId="{AE1DD9CA-8F8E-43F8-AB52-DC6B3C9FD08B}"/>
          </ac:picMkLst>
        </pc:picChg>
        <pc:picChg chg="mod">
          <ac:chgData name="Sheth, Rohan" userId="0b6da9f0-4e13-4f6a-80ee-55c9a7700dcb" providerId="ADAL" clId="{FBBBDEBF-B316-4320-AA1E-F06DA0B03E69}" dt="2022-10-18T19:51:04.488" v="189" actId="14826"/>
          <ac:picMkLst>
            <pc:docMk/>
            <pc:sldMk cId="65851916" sldId="278"/>
            <ac:picMk id="25" creationId="{7133D1E7-FA07-44D0-9EB0-EA49F78B8931}"/>
          </ac:picMkLst>
        </pc:picChg>
      </pc:sldChg>
      <pc:sldChg chg="modNotesTx">
        <pc:chgData name="Sheth, Rohan" userId="0b6da9f0-4e13-4f6a-80ee-55c9a7700dcb" providerId="ADAL" clId="{FBBBDEBF-B316-4320-AA1E-F06DA0B03E69}" dt="2022-10-18T19:46:41.207" v="2" actId="313"/>
        <pc:sldMkLst>
          <pc:docMk/>
          <pc:sldMk cId="3393598430" sldId="286"/>
        </pc:sldMkLst>
      </pc:sldChg>
      <pc:sldChg chg="del">
        <pc:chgData name="Sheth, Rohan" userId="0b6da9f0-4e13-4f6a-80ee-55c9a7700dcb" providerId="ADAL" clId="{FBBBDEBF-B316-4320-AA1E-F06DA0B03E69}" dt="2022-10-18T19:51:16.178" v="191" actId="47"/>
        <pc:sldMkLst>
          <pc:docMk/>
          <pc:sldMk cId="848908219" sldId="295"/>
        </pc:sldMkLst>
      </pc:sldChg>
      <pc:sldChg chg="del">
        <pc:chgData name="Sheth, Rohan" userId="0b6da9f0-4e13-4f6a-80ee-55c9a7700dcb" providerId="ADAL" clId="{FBBBDEBF-B316-4320-AA1E-F06DA0B03E69}" dt="2022-10-18T19:51:16.319" v="192" actId="47"/>
        <pc:sldMkLst>
          <pc:docMk/>
          <pc:sldMk cId="2857163895" sldId="296"/>
        </pc:sldMkLst>
      </pc:sldChg>
      <pc:sldChg chg="del">
        <pc:chgData name="Sheth, Rohan" userId="0b6da9f0-4e13-4f6a-80ee-55c9a7700dcb" providerId="ADAL" clId="{FBBBDEBF-B316-4320-AA1E-F06DA0B03E69}" dt="2022-10-18T19:51:17.364" v="194" actId="47"/>
        <pc:sldMkLst>
          <pc:docMk/>
          <pc:sldMk cId="2730844521" sldId="297"/>
        </pc:sldMkLst>
      </pc:sldChg>
      <pc:sldChg chg="del">
        <pc:chgData name="Sheth, Rohan" userId="0b6da9f0-4e13-4f6a-80ee-55c9a7700dcb" providerId="ADAL" clId="{FBBBDEBF-B316-4320-AA1E-F06DA0B03E69}" dt="2022-10-18T19:51:16.465" v="193" actId="47"/>
        <pc:sldMkLst>
          <pc:docMk/>
          <pc:sldMk cId="1909763988" sldId="298"/>
        </pc:sldMkLst>
      </pc:sldChg>
      <pc:sldChg chg="modSp">
        <pc:chgData name="Sheth, Rohan" userId="0b6da9f0-4e13-4f6a-80ee-55c9a7700dcb" providerId="ADAL" clId="{FBBBDEBF-B316-4320-AA1E-F06DA0B03E69}" dt="2022-10-18T19:51:34.667" v="196" actId="14826"/>
        <pc:sldMkLst>
          <pc:docMk/>
          <pc:sldMk cId="3656542971" sldId="299"/>
        </pc:sldMkLst>
        <pc:picChg chg="mod">
          <ac:chgData name="Sheth, Rohan" userId="0b6da9f0-4e13-4f6a-80ee-55c9a7700dcb" providerId="ADAL" clId="{FBBBDEBF-B316-4320-AA1E-F06DA0B03E69}" dt="2022-10-18T19:51:34.667" v="196" actId="14826"/>
          <ac:picMkLst>
            <pc:docMk/>
            <pc:sldMk cId="3656542971" sldId="299"/>
            <ac:picMk id="24" creationId="{495EBF60-C8D8-477C-828F-14A5BD36F4EE}"/>
          </ac:picMkLst>
        </pc:picChg>
      </pc:sldChg>
      <pc:sldChg chg="del">
        <pc:chgData name="Sheth, Rohan" userId="0b6da9f0-4e13-4f6a-80ee-55c9a7700dcb" providerId="ADAL" clId="{FBBBDEBF-B316-4320-AA1E-F06DA0B03E69}" dt="2022-10-18T19:51:18.372" v="195" actId="47"/>
        <pc:sldMkLst>
          <pc:docMk/>
          <pc:sldMk cId="1174635175" sldId="300"/>
        </pc:sldMkLst>
      </pc:sldChg>
      <pc:sldChg chg="modSp">
        <pc:chgData name="Sheth, Rohan" userId="0b6da9f0-4e13-4f6a-80ee-55c9a7700dcb" providerId="ADAL" clId="{FBBBDEBF-B316-4320-AA1E-F06DA0B03E69}" dt="2022-10-18T19:46:43.533" v="3"/>
        <pc:sldMkLst>
          <pc:docMk/>
          <pc:sldMk cId="1002511331" sldId="302"/>
        </pc:sldMkLst>
        <pc:spChg chg="mod">
          <ac:chgData name="Sheth, Rohan" userId="0b6da9f0-4e13-4f6a-80ee-55c9a7700dcb" providerId="ADAL" clId="{FBBBDEBF-B316-4320-AA1E-F06DA0B03E69}" dt="2022-10-18T19:46:43.533" v="3"/>
          <ac:spMkLst>
            <pc:docMk/>
            <pc:sldMk cId="1002511331" sldId="302"/>
            <ac:spMk id="4" creationId="{46BE5F69-E9BC-41C7-BF6B-EB4B224032B2}"/>
          </ac:spMkLst>
        </pc:spChg>
      </pc:sldChg>
      <pc:sldChg chg="addSp delSp modSp mod">
        <pc:chgData name="Sheth, Rohan" userId="0b6da9f0-4e13-4f6a-80ee-55c9a7700dcb" providerId="ADAL" clId="{FBBBDEBF-B316-4320-AA1E-F06DA0B03E69}" dt="2022-12-07T21:12:20.922" v="223"/>
        <pc:sldMkLst>
          <pc:docMk/>
          <pc:sldMk cId="511169246" sldId="306"/>
        </pc:sldMkLst>
        <pc:picChg chg="del">
          <ac:chgData name="Sheth, Rohan" userId="0b6da9f0-4e13-4f6a-80ee-55c9a7700dcb" providerId="ADAL" clId="{FBBBDEBF-B316-4320-AA1E-F06DA0B03E69}" dt="2022-12-07T21:12:20.592" v="222" actId="478"/>
          <ac:picMkLst>
            <pc:docMk/>
            <pc:sldMk cId="511169246" sldId="306"/>
            <ac:picMk id="3" creationId="{D82025A8-C9E6-4796-9C09-8C2D1EE75679}"/>
          </ac:picMkLst>
        </pc:picChg>
        <pc:picChg chg="add mod">
          <ac:chgData name="Sheth, Rohan" userId="0b6da9f0-4e13-4f6a-80ee-55c9a7700dcb" providerId="ADAL" clId="{FBBBDEBF-B316-4320-AA1E-F06DA0B03E69}" dt="2022-12-07T21:12:20.922" v="223"/>
          <ac:picMkLst>
            <pc:docMk/>
            <pc:sldMk cId="511169246" sldId="306"/>
            <ac:picMk id="11" creationId="{261356EA-D543-405D-AC5B-DEBDF7C364ED}"/>
          </ac:picMkLst>
        </pc:picChg>
      </pc:sldChg>
      <pc:sldChg chg="modNotesTx">
        <pc:chgData name="Sheth, Rohan" userId="0b6da9f0-4e13-4f6a-80ee-55c9a7700dcb" providerId="ADAL" clId="{FBBBDEBF-B316-4320-AA1E-F06DA0B03E69}" dt="2022-11-16T23:14:13.728" v="221"/>
        <pc:sldMkLst>
          <pc:docMk/>
          <pc:sldMk cId="515400797" sldId="311"/>
        </pc:sldMkLst>
      </pc:sldChg>
    </pc:docChg>
  </pc:docChgLst>
  <pc:docChgLst>
    <pc:chgData name="Cicone, Laura" userId="d60addc7-6562-4f44-a0de-68d71e52773b" providerId="ADAL" clId="{81B65BC0-6F2C-40DA-8F2D-062CAC9351B0}"/>
    <pc:docChg chg="addSld delSld modSld">
      <pc:chgData name="Cicone, Laura" userId="d60addc7-6562-4f44-a0de-68d71e52773b" providerId="ADAL" clId="{81B65BC0-6F2C-40DA-8F2D-062CAC9351B0}" dt="2022-11-15T20:11:06.404" v="15" actId="47"/>
      <pc:docMkLst>
        <pc:docMk/>
      </pc:docMkLst>
      <pc:sldChg chg="del">
        <pc:chgData name="Cicone, Laura" userId="d60addc7-6562-4f44-a0de-68d71e52773b" providerId="ADAL" clId="{81B65BC0-6F2C-40DA-8F2D-062CAC9351B0}" dt="2022-10-25T16:25:32.626" v="7" actId="47"/>
        <pc:sldMkLst>
          <pc:docMk/>
          <pc:sldMk cId="4081035233" sldId="259"/>
        </pc:sldMkLst>
      </pc:sldChg>
      <pc:sldChg chg="del">
        <pc:chgData name="Cicone, Laura" userId="d60addc7-6562-4f44-a0de-68d71e52773b" providerId="ADAL" clId="{81B65BC0-6F2C-40DA-8F2D-062CAC9351B0}" dt="2022-11-15T20:11:06.404" v="15" actId="47"/>
        <pc:sldMkLst>
          <pc:docMk/>
          <pc:sldMk cId="3476258832" sldId="266"/>
        </pc:sldMkLst>
      </pc:sldChg>
      <pc:sldChg chg="modNotesTx">
        <pc:chgData name="Cicone, Laura" userId="d60addc7-6562-4f44-a0de-68d71e52773b" providerId="ADAL" clId="{81B65BC0-6F2C-40DA-8F2D-062CAC9351B0}" dt="2022-11-15T20:10:47.615" v="13"/>
        <pc:sldMkLst>
          <pc:docMk/>
          <pc:sldMk cId="3380238284" sldId="273"/>
        </pc:sldMkLst>
      </pc:sldChg>
      <pc:sldChg chg="del">
        <pc:chgData name="Cicone, Laura" userId="d60addc7-6562-4f44-a0de-68d71e52773b" providerId="ADAL" clId="{81B65BC0-6F2C-40DA-8F2D-062CAC9351B0}" dt="2022-11-15T20:11:06.404" v="15" actId="47"/>
        <pc:sldMkLst>
          <pc:docMk/>
          <pc:sldMk cId="1102559366" sldId="274"/>
        </pc:sldMkLst>
      </pc:sldChg>
      <pc:sldChg chg="modSp mod">
        <pc:chgData name="Cicone, Laura" userId="d60addc7-6562-4f44-a0de-68d71e52773b" providerId="ADAL" clId="{81B65BC0-6F2C-40DA-8F2D-062CAC9351B0}" dt="2022-10-25T12:40:17.233" v="5" actId="20577"/>
        <pc:sldMkLst>
          <pc:docMk/>
          <pc:sldMk cId="65851916" sldId="278"/>
        </pc:sldMkLst>
        <pc:spChg chg="mod">
          <ac:chgData name="Cicone, Laura" userId="d60addc7-6562-4f44-a0de-68d71e52773b" providerId="ADAL" clId="{81B65BC0-6F2C-40DA-8F2D-062CAC9351B0}" dt="2022-10-25T12:40:10.591" v="1" actId="20577"/>
          <ac:spMkLst>
            <pc:docMk/>
            <pc:sldMk cId="65851916" sldId="278"/>
            <ac:spMk id="27" creationId="{1CF04D93-3E9C-4C93-BD11-1AB334ECA8EC}"/>
          </ac:spMkLst>
        </pc:spChg>
        <pc:spChg chg="mod">
          <ac:chgData name="Cicone, Laura" userId="d60addc7-6562-4f44-a0de-68d71e52773b" providerId="ADAL" clId="{81B65BC0-6F2C-40DA-8F2D-062CAC9351B0}" dt="2022-10-25T12:40:14.329" v="3" actId="20577"/>
          <ac:spMkLst>
            <pc:docMk/>
            <pc:sldMk cId="65851916" sldId="278"/>
            <ac:spMk id="28" creationId="{4A74CDCB-94E0-4602-A364-BEBAB933C949}"/>
          </ac:spMkLst>
        </pc:spChg>
        <pc:spChg chg="mod">
          <ac:chgData name="Cicone, Laura" userId="d60addc7-6562-4f44-a0de-68d71e52773b" providerId="ADAL" clId="{81B65BC0-6F2C-40DA-8F2D-062CAC9351B0}" dt="2022-10-25T12:40:17.233" v="5" actId="20577"/>
          <ac:spMkLst>
            <pc:docMk/>
            <pc:sldMk cId="65851916" sldId="278"/>
            <ac:spMk id="29" creationId="{C1505505-BB78-40E3-B8B6-4C8BE22EB53C}"/>
          </ac:spMkLst>
        </pc:spChg>
      </pc:sldChg>
      <pc:sldChg chg="del">
        <pc:chgData name="Cicone, Laura" userId="d60addc7-6562-4f44-a0de-68d71e52773b" providerId="ADAL" clId="{81B65BC0-6F2C-40DA-8F2D-062CAC9351B0}" dt="2022-11-15T20:10:17.454" v="9" actId="47"/>
        <pc:sldMkLst>
          <pc:docMk/>
          <pc:sldMk cId="3393598430" sldId="286"/>
        </pc:sldMkLst>
      </pc:sldChg>
      <pc:sldChg chg="del">
        <pc:chgData name="Cicone, Laura" userId="d60addc7-6562-4f44-a0de-68d71e52773b" providerId="ADAL" clId="{81B65BC0-6F2C-40DA-8F2D-062CAC9351B0}" dt="2022-11-15T20:11:06.404" v="15" actId="47"/>
        <pc:sldMkLst>
          <pc:docMk/>
          <pc:sldMk cId="232077404" sldId="288"/>
        </pc:sldMkLst>
      </pc:sldChg>
      <pc:sldChg chg="del">
        <pc:chgData name="Cicone, Laura" userId="d60addc7-6562-4f44-a0de-68d71e52773b" providerId="ADAL" clId="{81B65BC0-6F2C-40DA-8F2D-062CAC9351B0}" dt="2022-11-15T20:11:06.404" v="15" actId="47"/>
        <pc:sldMkLst>
          <pc:docMk/>
          <pc:sldMk cId="536406714" sldId="289"/>
        </pc:sldMkLst>
      </pc:sldChg>
      <pc:sldChg chg="del">
        <pc:chgData name="Cicone, Laura" userId="d60addc7-6562-4f44-a0de-68d71e52773b" providerId="ADAL" clId="{81B65BC0-6F2C-40DA-8F2D-062CAC9351B0}" dt="2022-11-15T20:10:54.448" v="14" actId="47"/>
        <pc:sldMkLst>
          <pc:docMk/>
          <pc:sldMk cId="291782386" sldId="301"/>
        </pc:sldMkLst>
      </pc:sldChg>
      <pc:sldChg chg="del">
        <pc:chgData name="Cicone, Laura" userId="d60addc7-6562-4f44-a0de-68d71e52773b" providerId="ADAL" clId="{81B65BC0-6F2C-40DA-8F2D-062CAC9351B0}" dt="2022-11-15T20:10:08.338" v="8" actId="47"/>
        <pc:sldMkLst>
          <pc:docMk/>
          <pc:sldMk cId="1875973025" sldId="304"/>
        </pc:sldMkLst>
      </pc:sldChg>
      <pc:sldChg chg="add">
        <pc:chgData name="Cicone, Laura" userId="d60addc7-6562-4f44-a0de-68d71e52773b" providerId="ADAL" clId="{81B65BC0-6F2C-40DA-8F2D-062CAC9351B0}" dt="2022-10-25T16:25:29.569" v="6"/>
        <pc:sldMkLst>
          <pc:docMk/>
          <pc:sldMk cId="511169246" sldId="306"/>
        </pc:sldMkLst>
      </pc:sldChg>
      <pc:sldChg chg="modNotesTx">
        <pc:chgData name="Cicone, Laura" userId="d60addc7-6562-4f44-a0de-68d71e52773b" providerId="ADAL" clId="{81B65BC0-6F2C-40DA-8F2D-062CAC9351B0}" dt="2022-11-15T20:10:23.656" v="11" actId="20577"/>
        <pc:sldMkLst>
          <pc:docMk/>
          <pc:sldMk cId="4102705961"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Robinson, Jennifer" userId="565b6b42-ad9f-4b87-991b-4061de8dfafc" providerId="ADAL" clId="{77F1E8CF-EE4E-43E4-A2B7-F86122BCD8BE}"/>
    <pc:docChg chg="undo custSel modSld">
      <pc:chgData name="Robinson, Jennifer" userId="565b6b42-ad9f-4b87-991b-4061de8dfafc" providerId="ADAL" clId="{77F1E8CF-EE4E-43E4-A2B7-F86122BCD8BE}" dt="2022-11-09T04:41:50.335" v="5" actId="255"/>
      <pc:docMkLst>
        <pc:docMk/>
      </pc:docMkLst>
      <pc:sldChg chg="modSp mod">
        <pc:chgData name="Robinson, Jennifer" userId="565b6b42-ad9f-4b87-991b-4061de8dfafc" providerId="ADAL" clId="{77F1E8CF-EE4E-43E4-A2B7-F86122BCD8BE}" dt="2022-11-09T04:41:43.984" v="4" actId="255"/>
        <pc:sldMkLst>
          <pc:docMk/>
          <pc:sldMk cId="1102559366" sldId="274"/>
        </pc:sldMkLst>
        <pc:spChg chg="mod">
          <ac:chgData name="Robinson, Jennifer" userId="565b6b42-ad9f-4b87-991b-4061de8dfafc" providerId="ADAL" clId="{77F1E8CF-EE4E-43E4-A2B7-F86122BCD8BE}" dt="2022-11-09T04:41:43.984" v="4" actId="255"/>
          <ac:spMkLst>
            <pc:docMk/>
            <pc:sldMk cId="1102559366" sldId="274"/>
            <ac:spMk id="44" creationId="{E46410AA-9335-4C3E-AEEE-43614C70E64D}"/>
          </ac:spMkLst>
        </pc:spChg>
      </pc:sldChg>
      <pc:sldChg chg="modSp mod">
        <pc:chgData name="Robinson, Jennifer" userId="565b6b42-ad9f-4b87-991b-4061de8dfafc" providerId="ADAL" clId="{77F1E8CF-EE4E-43E4-A2B7-F86122BCD8BE}" dt="2022-11-09T04:41:32.375" v="3" actId="18131"/>
        <pc:sldMkLst>
          <pc:docMk/>
          <pc:sldMk cId="65851916" sldId="278"/>
        </pc:sldMkLst>
        <pc:picChg chg="mod modCrop">
          <ac:chgData name="Robinson, Jennifer" userId="565b6b42-ad9f-4b87-991b-4061de8dfafc" providerId="ADAL" clId="{77F1E8CF-EE4E-43E4-A2B7-F86122BCD8BE}" dt="2022-11-09T04:41:32.375" v="3" actId="18131"/>
          <ac:picMkLst>
            <pc:docMk/>
            <pc:sldMk cId="65851916" sldId="278"/>
            <ac:picMk id="25" creationId="{7133D1E7-FA07-44D0-9EB0-EA49F78B8931}"/>
          </ac:picMkLst>
        </pc:picChg>
      </pc:sldChg>
      <pc:sldChg chg="modSp mod">
        <pc:chgData name="Robinson, Jennifer" userId="565b6b42-ad9f-4b87-991b-4061de8dfafc" providerId="ADAL" clId="{77F1E8CF-EE4E-43E4-A2B7-F86122BCD8BE}" dt="2022-11-09T04:41:50.335" v="5" actId="255"/>
        <pc:sldMkLst>
          <pc:docMk/>
          <pc:sldMk cId="3656542971" sldId="299"/>
        </pc:sldMkLst>
        <pc:spChg chg="mod">
          <ac:chgData name="Robinson, Jennifer" userId="565b6b42-ad9f-4b87-991b-4061de8dfafc" providerId="ADAL" clId="{77F1E8CF-EE4E-43E4-A2B7-F86122BCD8BE}" dt="2022-11-09T04:41:50.335" v="5" actId="255"/>
          <ac:spMkLst>
            <pc:docMk/>
            <pc:sldMk cId="3656542971" sldId="299"/>
            <ac:spMk id="34" creationId="{49BEB672-5087-49D5-925B-410D7FCB2E0D}"/>
          </ac:spMkLst>
        </pc:spChg>
      </pc:sldChg>
      <pc:sldChg chg="modSp mod">
        <pc:chgData name="Robinson, Jennifer" userId="565b6b42-ad9f-4b87-991b-4061de8dfafc" providerId="ADAL" clId="{77F1E8CF-EE4E-43E4-A2B7-F86122BCD8BE}" dt="2022-11-09T04:41:14.906" v="1" actId="20577"/>
        <pc:sldMkLst>
          <pc:docMk/>
          <pc:sldMk cId="1002511331" sldId="302"/>
        </pc:sldMkLst>
        <pc:spChg chg="mod">
          <ac:chgData name="Robinson, Jennifer" userId="565b6b42-ad9f-4b87-991b-4061de8dfafc" providerId="ADAL" clId="{77F1E8CF-EE4E-43E4-A2B7-F86122BCD8BE}" dt="2022-11-09T04:41:14.906"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Miami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Miami Executive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Miami Executive Airport created 3,320 jobs earning $157 million in payroll, contributed $260 million in value added, and generated a total economic impact (output) of $498 million.</a:t>
            </a:r>
          </a:p>
          <a:p>
            <a:endParaRPr lang="en-US" dirty="0"/>
          </a:p>
          <a:p>
            <a:r>
              <a:rPr lang="en-US" dirty="0"/>
              <a:t>This includes direct impacts of 1,960 jobs earning $85.7 million in payroll, contributing $137 million in value added, and generating a total economic impact (output) of $271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1,360 jobs earning $71.2 million in payroll, contributing $124 million in value added, and generating a total economic impact (output) of $227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Miami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Miami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61356EA-D543-405D-AC5B-DEBDF7C364E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5111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41730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102705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Miami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Miami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$157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$260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$498</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3,320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TMB">
            <a:hlinkClick r:id="" action="ppaction://media"/>
            <a:extLst>
              <a:ext uri="{FF2B5EF4-FFF2-40B4-BE49-F238E27FC236}">
                <a16:creationId xmlns:a16="http://schemas.microsoft.com/office/drawing/2014/main" id="{CBC5EE76-7C39-43BD-814B-90657CD104E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9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547038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518026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5154007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6144178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797049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352,970</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Miami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Miami Executive Airport’s Total Economic Impact</vt:lpstr>
      <vt:lpstr>On-Airport Impacts</vt:lpstr>
      <vt:lpstr>Visitor Spending Impacts (Off-Airport)</vt:lpstr>
      <vt:lpstr>Airport Economic Impact Results</vt:lpstr>
      <vt:lpstr>TOTAL Miami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2022-12-07T21:12:22Z</dcterms:modified>
</cp:coreProperties>
</file>