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1" r:id="rId16"/>
    <p:sldId id="303" r:id="rId17"/>
    <p:sldId id="262" r:id="rId18"/>
    <p:sldId id="309" r:id="rId19"/>
    <p:sldId id="310" r:id="rId20"/>
    <p:sldId id="311" r:id="rId21"/>
    <p:sldId id="312" r:id="rId22"/>
    <p:sldId id="295"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02320F-98D9-47D2-A557-B66D6A03C0BD}" v="1" dt="2022-12-07T21:13:51.94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076" autoAdjust="0"/>
  </p:normalViewPr>
  <p:slideViewPr>
    <p:cSldViewPr snapToGrid="0">
      <p:cViewPr varScale="1">
        <p:scale>
          <a:sx n="96" d="100"/>
          <a:sy n="96" d="100"/>
        </p:scale>
        <p:origin x="1059" y="36"/>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th, Rohan" userId="0b6da9f0-4e13-4f6a-80ee-55c9a7700dcb" providerId="ADAL" clId="{3102320F-98D9-47D2-A557-B66D6A03C0BD}"/>
    <pc:docChg chg="undo custSel modSld">
      <pc:chgData name="Sheth, Rohan" userId="0b6da9f0-4e13-4f6a-80ee-55c9a7700dcb" providerId="ADAL" clId="{3102320F-98D9-47D2-A557-B66D6A03C0BD}" dt="2022-12-07T21:13:51.947" v="14"/>
      <pc:docMkLst>
        <pc:docMk/>
      </pc:docMkLst>
      <pc:sldChg chg="modSp mod modNotesTx">
        <pc:chgData name="Sheth, Rohan" userId="0b6da9f0-4e13-4f6a-80ee-55c9a7700dcb" providerId="ADAL" clId="{3102320F-98D9-47D2-A557-B66D6A03C0BD}" dt="2022-10-31T17:20:43.117" v="3" actId="1076"/>
        <pc:sldMkLst>
          <pc:docMk/>
          <pc:sldMk cId="3380238284" sldId="273"/>
        </pc:sldMkLst>
        <pc:picChg chg="mod">
          <ac:chgData name="Sheth, Rohan" userId="0b6da9f0-4e13-4f6a-80ee-55c9a7700dcb" providerId="ADAL" clId="{3102320F-98D9-47D2-A557-B66D6A03C0BD}" dt="2022-10-31T17:20:43.117" v="3" actId="1076"/>
          <ac:picMkLst>
            <pc:docMk/>
            <pc:sldMk cId="3380238284" sldId="273"/>
            <ac:picMk id="8" creationId="{5B3BC304-DE28-4CD1-B140-FED8C22A4F21}"/>
          </ac:picMkLst>
        </pc:picChg>
      </pc:sldChg>
      <pc:sldChg chg="modNotesTx">
        <pc:chgData name="Sheth, Rohan" userId="0b6da9f0-4e13-4f6a-80ee-55c9a7700dcb" providerId="ADAL" clId="{3102320F-98D9-47D2-A557-B66D6A03C0BD}" dt="2022-11-07T20:09:36.497" v="8" actId="6549"/>
        <pc:sldMkLst>
          <pc:docMk/>
          <pc:sldMk cId="65851916" sldId="278"/>
        </pc:sldMkLst>
      </pc:sldChg>
      <pc:sldChg chg="modSp mod">
        <pc:chgData name="Sheth, Rohan" userId="0b6da9f0-4e13-4f6a-80ee-55c9a7700dcb" providerId="ADAL" clId="{3102320F-98D9-47D2-A557-B66D6A03C0BD}" dt="2022-11-16T22:55:02.615" v="11" actId="6549"/>
        <pc:sldMkLst>
          <pc:docMk/>
          <pc:sldMk cId="1002511331" sldId="302"/>
        </pc:sldMkLst>
        <pc:spChg chg="mod">
          <ac:chgData name="Sheth, Rohan" userId="0b6da9f0-4e13-4f6a-80ee-55c9a7700dcb" providerId="ADAL" clId="{3102320F-98D9-47D2-A557-B66D6A03C0BD}" dt="2022-11-16T22:55:02.615" v="11" actId="6549"/>
          <ac:spMkLst>
            <pc:docMk/>
            <pc:sldMk cId="1002511331" sldId="302"/>
            <ac:spMk id="4" creationId="{46BE5F69-E9BC-41C7-BF6B-EB4B224032B2}"/>
          </ac:spMkLst>
        </pc:spChg>
      </pc:sldChg>
      <pc:sldChg chg="addSp delSp modSp mod">
        <pc:chgData name="Sheth, Rohan" userId="0b6da9f0-4e13-4f6a-80ee-55c9a7700dcb" providerId="ADAL" clId="{3102320F-98D9-47D2-A557-B66D6A03C0BD}" dt="2022-12-07T21:13:51.947" v="14"/>
        <pc:sldMkLst>
          <pc:docMk/>
          <pc:sldMk cId="3413782385" sldId="306"/>
        </pc:sldMkLst>
        <pc:picChg chg="del">
          <ac:chgData name="Sheth, Rohan" userId="0b6da9f0-4e13-4f6a-80ee-55c9a7700dcb" providerId="ADAL" clId="{3102320F-98D9-47D2-A557-B66D6A03C0BD}" dt="2022-12-07T21:13:51.647" v="13" actId="478"/>
          <ac:picMkLst>
            <pc:docMk/>
            <pc:sldMk cId="3413782385" sldId="306"/>
            <ac:picMk id="3" creationId="{D82025A8-C9E6-4796-9C09-8C2D1EE75679}"/>
          </ac:picMkLst>
        </pc:picChg>
        <pc:picChg chg="add mod">
          <ac:chgData name="Sheth, Rohan" userId="0b6da9f0-4e13-4f6a-80ee-55c9a7700dcb" providerId="ADAL" clId="{3102320F-98D9-47D2-A557-B66D6A03C0BD}" dt="2022-12-07T21:13:51.947" v="14"/>
          <ac:picMkLst>
            <pc:docMk/>
            <pc:sldMk cId="3413782385" sldId="306"/>
            <ac:picMk id="11" creationId="{85357EBB-5F53-4680-A7DD-799DC014F780}"/>
          </ac:picMkLst>
        </pc:picChg>
      </pc:sldChg>
      <pc:sldChg chg="modNotesTx">
        <pc:chgData name="Sheth, Rohan" userId="0b6da9f0-4e13-4f6a-80ee-55c9a7700dcb" providerId="ADAL" clId="{3102320F-98D9-47D2-A557-B66D6A03C0BD}" dt="2022-11-16T22:55:33.752" v="12"/>
        <pc:sldMkLst>
          <pc:docMk/>
          <pc:sldMk cId="2609889096" sldId="310"/>
        </pc:sldMkLst>
      </pc:sldChg>
    </pc:docChg>
  </pc:docChgLst>
  <pc:docChgLst>
    <pc:chgData name="Robinson, Jennifer" userId="565b6b42-ad9f-4b87-991b-4061de8dfafc" providerId="ADAL" clId="{D22720F1-7EB6-45AC-87F3-05D34FDA8C26}"/>
    <pc:docChg chg="undo custSel modSld">
      <pc:chgData name="Robinson, Jennifer" userId="565b6b42-ad9f-4b87-991b-4061de8dfafc" providerId="ADAL" clId="{D22720F1-7EB6-45AC-87F3-05D34FDA8C26}" dt="2022-11-09T04:30:35.283" v="7" actId="18131"/>
      <pc:docMkLst>
        <pc:docMk/>
      </pc:docMkLst>
      <pc:sldChg chg="modSp mod">
        <pc:chgData name="Robinson, Jennifer" userId="565b6b42-ad9f-4b87-991b-4061de8dfafc" providerId="ADAL" clId="{D22720F1-7EB6-45AC-87F3-05D34FDA8C26}" dt="2022-11-09T04:29:39.179" v="2" actId="255"/>
        <pc:sldMkLst>
          <pc:docMk/>
          <pc:sldMk cId="1102559366" sldId="274"/>
        </pc:sldMkLst>
        <pc:spChg chg="mod">
          <ac:chgData name="Robinson, Jennifer" userId="565b6b42-ad9f-4b87-991b-4061de8dfafc" providerId="ADAL" clId="{D22720F1-7EB6-45AC-87F3-05D34FDA8C26}" dt="2022-11-09T04:29:39.179" v="2" actId="255"/>
          <ac:spMkLst>
            <pc:docMk/>
            <pc:sldMk cId="1102559366" sldId="274"/>
            <ac:spMk id="44" creationId="{E46410AA-9335-4C3E-AEEE-43614C70E64D}"/>
          </ac:spMkLst>
        </pc:spChg>
      </pc:sldChg>
      <pc:sldChg chg="modSp mod">
        <pc:chgData name="Robinson, Jennifer" userId="565b6b42-ad9f-4b87-991b-4061de8dfafc" providerId="ADAL" clId="{D22720F1-7EB6-45AC-87F3-05D34FDA8C26}" dt="2022-11-09T04:30:35.283" v="7" actId="18131"/>
        <pc:sldMkLst>
          <pc:docMk/>
          <pc:sldMk cId="65851916" sldId="278"/>
        </pc:sldMkLst>
        <pc:picChg chg="mod modCrop">
          <ac:chgData name="Robinson, Jennifer" userId="565b6b42-ad9f-4b87-991b-4061de8dfafc" providerId="ADAL" clId="{D22720F1-7EB6-45AC-87F3-05D34FDA8C26}" dt="2022-11-09T04:30:35.283" v="7" actId="18131"/>
          <ac:picMkLst>
            <pc:docMk/>
            <pc:sldMk cId="65851916" sldId="278"/>
            <ac:picMk id="25" creationId="{7133D1E7-FA07-44D0-9EB0-EA49F78B8931}"/>
          </ac:picMkLst>
        </pc:picChg>
      </pc:sldChg>
      <pc:sldChg chg="modSp mod">
        <pc:chgData name="Robinson, Jennifer" userId="565b6b42-ad9f-4b87-991b-4061de8dfafc" providerId="ADAL" clId="{D22720F1-7EB6-45AC-87F3-05D34FDA8C26}" dt="2022-11-09T04:29:58.382" v="4" actId="18131"/>
        <pc:sldMkLst>
          <pc:docMk/>
          <pc:sldMk cId="848908219" sldId="295"/>
        </pc:sldMkLst>
        <pc:spChg chg="mod">
          <ac:chgData name="Robinson, Jennifer" userId="565b6b42-ad9f-4b87-991b-4061de8dfafc" providerId="ADAL" clId="{D22720F1-7EB6-45AC-87F3-05D34FDA8C26}" dt="2022-11-09T04:29:45.862" v="3" actId="255"/>
          <ac:spMkLst>
            <pc:docMk/>
            <pc:sldMk cId="848908219" sldId="295"/>
            <ac:spMk id="34" creationId="{49BEB672-5087-49D5-925B-410D7FCB2E0D}"/>
          </ac:spMkLst>
        </pc:spChg>
        <pc:picChg chg="mod modCrop">
          <ac:chgData name="Robinson, Jennifer" userId="565b6b42-ad9f-4b87-991b-4061de8dfafc" providerId="ADAL" clId="{D22720F1-7EB6-45AC-87F3-05D34FDA8C26}" dt="2022-11-09T04:29:58.382" v="4" actId="18131"/>
          <ac:picMkLst>
            <pc:docMk/>
            <pc:sldMk cId="848908219" sldId="295"/>
            <ac:picMk id="24" creationId="{1626B609-2C65-4467-B199-99ADB73ADD48}"/>
          </ac:picMkLst>
        </pc:picChg>
      </pc:sldChg>
      <pc:sldChg chg="modSp mod">
        <pc:chgData name="Robinson, Jennifer" userId="565b6b42-ad9f-4b87-991b-4061de8dfafc" providerId="ADAL" clId="{D22720F1-7EB6-45AC-87F3-05D34FDA8C26}" dt="2022-11-09T04:29:05.112" v="1" actId="20577"/>
        <pc:sldMkLst>
          <pc:docMk/>
          <pc:sldMk cId="1002511331" sldId="302"/>
        </pc:sldMkLst>
        <pc:spChg chg="mod">
          <ac:chgData name="Robinson, Jennifer" userId="565b6b42-ad9f-4b87-991b-4061de8dfafc" providerId="ADAL" clId="{D22720F1-7EB6-45AC-87F3-05D34FDA8C26}" dt="2022-11-09T04:29:05.112" v="1" actId="20577"/>
          <ac:spMkLst>
            <pc:docMk/>
            <pc:sldMk cId="1002511331" sldId="302"/>
            <ac:spMk id="4" creationId="{46BE5F69-E9BC-41C7-BF6B-EB4B224032B2}"/>
          </ac:spMkLst>
        </pc:spChg>
      </pc:sldChg>
    </pc:docChg>
  </pc:docChgLst>
  <pc:docChgLst>
    <pc:chgData name="Cicone, Laura" userId="d60addc7-6562-4f44-a0de-68d71e52773b" providerId="ADAL" clId="{36DD7CE6-490F-4F03-B945-B4FC356A056B}"/>
    <pc:docChg chg="custSel addSld delSld modSld">
      <pc:chgData name="Cicone, Laura" userId="d60addc7-6562-4f44-a0de-68d71e52773b" providerId="ADAL" clId="{36DD7CE6-490F-4F03-B945-B4FC356A056B}" dt="2022-11-15T20:29:10.422" v="60" actId="47"/>
      <pc:docMkLst>
        <pc:docMk/>
      </pc:docMkLst>
      <pc:sldChg chg="modNotesTx">
        <pc:chgData name="Cicone, Laura" userId="d60addc7-6562-4f44-a0de-68d71e52773b" providerId="ADAL" clId="{36DD7CE6-490F-4F03-B945-B4FC356A056B}" dt="2022-10-31T12:53:24.929" v="12" actId="20577"/>
        <pc:sldMkLst>
          <pc:docMk/>
          <pc:sldMk cId="1711352330" sldId="256"/>
        </pc:sldMkLst>
      </pc:sldChg>
      <pc:sldChg chg="del">
        <pc:chgData name="Cicone, Laura" userId="d60addc7-6562-4f44-a0de-68d71e52773b" providerId="ADAL" clId="{36DD7CE6-490F-4F03-B945-B4FC356A056B}" dt="2022-10-25T16:28:42.314" v="1" actId="47"/>
        <pc:sldMkLst>
          <pc:docMk/>
          <pc:sldMk cId="4081035233" sldId="259"/>
        </pc:sldMkLst>
      </pc:sldChg>
      <pc:sldChg chg="del">
        <pc:chgData name="Cicone, Laura" userId="d60addc7-6562-4f44-a0de-68d71e52773b" providerId="ADAL" clId="{36DD7CE6-490F-4F03-B945-B4FC356A056B}" dt="2022-11-15T20:29:10.422" v="60" actId="47"/>
        <pc:sldMkLst>
          <pc:docMk/>
          <pc:sldMk cId="3476258832" sldId="266"/>
        </pc:sldMkLst>
      </pc:sldChg>
      <pc:sldChg chg="addSp delSp modSp mod modAnim modNotesTx">
        <pc:chgData name="Cicone, Laura" userId="d60addc7-6562-4f44-a0de-68d71e52773b" providerId="ADAL" clId="{36DD7CE6-490F-4F03-B945-B4FC356A056B}" dt="2022-11-15T20:28:40.213" v="59" actId="20577"/>
        <pc:sldMkLst>
          <pc:docMk/>
          <pc:sldMk cId="3380238284" sldId="273"/>
        </pc:sldMkLst>
        <pc:spChg chg="add del mod">
          <ac:chgData name="Cicone, Laura" userId="d60addc7-6562-4f44-a0de-68d71e52773b" providerId="ADAL" clId="{36DD7CE6-490F-4F03-B945-B4FC356A056B}" dt="2022-10-31T12:53:36.089" v="14" actId="478"/>
          <ac:spMkLst>
            <pc:docMk/>
            <pc:sldMk cId="3380238284" sldId="273"/>
            <ac:spMk id="3" creationId="{7C8A52AC-88B3-4100-BB1C-D1D29985A077}"/>
          </ac:spMkLst>
        </pc:spChg>
        <pc:spChg chg="del">
          <ac:chgData name="Cicone, Laura" userId="d60addc7-6562-4f44-a0de-68d71e52773b" providerId="ADAL" clId="{36DD7CE6-490F-4F03-B945-B4FC356A056B}" dt="2022-10-31T12:53:35.012" v="13" actId="478"/>
          <ac:spMkLst>
            <pc:docMk/>
            <pc:sldMk cId="3380238284" sldId="273"/>
            <ac:spMk id="4" creationId="{A3560EF0-DF41-40A6-889B-45B12E8526AE}"/>
          </ac:spMkLst>
        </pc:spChg>
        <pc:spChg chg="del">
          <ac:chgData name="Cicone, Laura" userId="d60addc7-6562-4f44-a0de-68d71e52773b" providerId="ADAL" clId="{36DD7CE6-490F-4F03-B945-B4FC356A056B}" dt="2022-10-31T12:53:37.306" v="15" actId="478"/>
          <ac:spMkLst>
            <pc:docMk/>
            <pc:sldMk cId="3380238284" sldId="273"/>
            <ac:spMk id="5" creationId="{586496FA-FBA1-4991-B52E-BEE6274D1B8E}"/>
          </ac:spMkLst>
        </pc:spChg>
        <pc:spChg chg="add del mod">
          <ac:chgData name="Cicone, Laura" userId="d60addc7-6562-4f44-a0de-68d71e52773b" providerId="ADAL" clId="{36DD7CE6-490F-4F03-B945-B4FC356A056B}" dt="2022-10-31T12:53:38.616" v="16" actId="478"/>
          <ac:spMkLst>
            <pc:docMk/>
            <pc:sldMk cId="3380238284" sldId="273"/>
            <ac:spMk id="7" creationId="{BA9658B4-3CD3-4C88-AA02-5764E47F9A86}"/>
          </ac:spMkLst>
        </pc:spChg>
        <pc:picChg chg="add mod">
          <ac:chgData name="Cicone, Laura" userId="d60addc7-6562-4f44-a0de-68d71e52773b" providerId="ADAL" clId="{36DD7CE6-490F-4F03-B945-B4FC356A056B}" dt="2022-10-31T12:54:56.328" v="42" actId="1038"/>
          <ac:picMkLst>
            <pc:docMk/>
            <pc:sldMk cId="3380238284" sldId="273"/>
            <ac:picMk id="8" creationId="{5B3BC304-DE28-4CD1-B140-FED8C22A4F21}"/>
          </ac:picMkLst>
        </pc:picChg>
      </pc:sldChg>
      <pc:sldChg chg="del">
        <pc:chgData name="Cicone, Laura" userId="d60addc7-6562-4f44-a0de-68d71e52773b" providerId="ADAL" clId="{36DD7CE6-490F-4F03-B945-B4FC356A056B}" dt="2022-11-15T20:29:10.422" v="60" actId="47"/>
        <pc:sldMkLst>
          <pc:docMk/>
          <pc:sldMk cId="1102559366" sldId="274"/>
        </pc:sldMkLst>
      </pc:sldChg>
      <pc:sldChg chg="del">
        <pc:chgData name="Cicone, Laura" userId="d60addc7-6562-4f44-a0de-68d71e52773b" providerId="ADAL" clId="{36DD7CE6-490F-4F03-B945-B4FC356A056B}" dt="2022-11-15T20:28:21.928" v="44" actId="47"/>
        <pc:sldMkLst>
          <pc:docMk/>
          <pc:sldMk cId="3393598430" sldId="286"/>
        </pc:sldMkLst>
      </pc:sldChg>
      <pc:sldChg chg="del">
        <pc:chgData name="Cicone, Laura" userId="d60addc7-6562-4f44-a0de-68d71e52773b" providerId="ADAL" clId="{36DD7CE6-490F-4F03-B945-B4FC356A056B}" dt="2022-11-15T20:29:10.422" v="60" actId="47"/>
        <pc:sldMkLst>
          <pc:docMk/>
          <pc:sldMk cId="232077404" sldId="288"/>
        </pc:sldMkLst>
      </pc:sldChg>
      <pc:sldChg chg="del">
        <pc:chgData name="Cicone, Laura" userId="d60addc7-6562-4f44-a0de-68d71e52773b" providerId="ADAL" clId="{36DD7CE6-490F-4F03-B945-B4FC356A056B}" dt="2022-11-15T20:29:10.422" v="60" actId="47"/>
        <pc:sldMkLst>
          <pc:docMk/>
          <pc:sldMk cId="536406714" sldId="289"/>
        </pc:sldMkLst>
      </pc:sldChg>
      <pc:sldChg chg="del">
        <pc:chgData name="Cicone, Laura" userId="d60addc7-6562-4f44-a0de-68d71e52773b" providerId="ADAL" clId="{36DD7CE6-490F-4F03-B945-B4FC356A056B}" dt="2022-11-15T20:28:14.526" v="43" actId="47"/>
        <pc:sldMkLst>
          <pc:docMk/>
          <pc:sldMk cId="1875973025" sldId="304"/>
        </pc:sldMkLst>
      </pc:sldChg>
      <pc:sldChg chg="add">
        <pc:chgData name="Cicone, Laura" userId="d60addc7-6562-4f44-a0de-68d71e52773b" providerId="ADAL" clId="{36DD7CE6-490F-4F03-B945-B4FC356A056B}" dt="2022-10-25T16:28:37.718" v="0"/>
        <pc:sldMkLst>
          <pc:docMk/>
          <pc:sldMk cId="3413782385" sldId="306"/>
        </pc:sldMkLst>
      </pc:sldChg>
      <pc:sldChg chg="modNotesTx">
        <pc:chgData name="Cicone, Laura" userId="d60addc7-6562-4f44-a0de-68d71e52773b" providerId="ADAL" clId="{36DD7CE6-490F-4F03-B945-B4FC356A056B}" dt="2022-11-15T20:28:25.723" v="50" actId="20577"/>
        <pc:sldMkLst>
          <pc:docMk/>
          <pc:sldMk cId="1156145343" sldId="308"/>
        </pc:sldMkLst>
      </pc:sldChg>
    </pc:docChg>
  </pc:docChgLst>
  <pc:docChgLst>
    <pc:chgData name="Filaroski, Taylor" userId="808e8b38-dcd7-4790-8255-e9ab0a59a131" providerId="ADAL" clId="{35726C90-E983-4295-9E93-098717353F04}"/>
    <pc:docChg chg="modSld">
      <pc:chgData name="Filaroski, Taylor" userId="808e8b38-dcd7-4790-8255-e9ab0a59a131" providerId="ADAL" clId="{35726C90-E983-4295-9E93-098717353F04}" dt="2022-10-18T14:55:05.968" v="42" actId="6549"/>
      <pc:docMkLst>
        <pc:docMk/>
      </pc:docMkLst>
      <pc:sldChg chg="modNotesTx">
        <pc:chgData name="Filaroski, Taylor" userId="808e8b38-dcd7-4790-8255-e9ab0a59a131" providerId="ADAL" clId="{35726C90-E983-4295-9E93-098717353F04}" dt="2022-10-18T14:55:05.968" v="42" actId="6549"/>
        <pc:sldMkLst>
          <pc:docMk/>
          <pc:sldMk cId="3380238284" sldId="273"/>
        </pc:sldMkLst>
      </pc:sldChg>
    </pc:docChg>
  </pc:docChgLst>
  <pc:docChgLst>
    <pc:chgData name="Filaroski, Taylor" userId="808e8b38-dcd7-4790-8255-e9ab0a59a131" providerId="ADAL" clId="{5100AFB8-0E33-4E78-9DA0-075260116D8A}"/>
    <pc:docChg chg="modSld">
      <pc:chgData name="Filaroski, Taylor" userId="808e8b38-dcd7-4790-8255-e9ab0a59a131" providerId="ADAL" clId="{5100AFB8-0E33-4E78-9DA0-075260116D8A}" dt="2022-11-02T21:28:00.918" v="0" actId="14826"/>
      <pc:docMkLst>
        <pc:docMk/>
      </pc:docMkLst>
      <pc:sldChg chg="modSp mod">
        <pc:chgData name="Filaroski, Taylor" userId="808e8b38-dcd7-4790-8255-e9ab0a59a131" providerId="ADAL" clId="{5100AFB8-0E33-4E78-9DA0-075260116D8A}" dt="2022-11-02T21:28:00.918" v="0" actId="14826"/>
        <pc:sldMkLst>
          <pc:docMk/>
          <pc:sldMk cId="65851916" sldId="278"/>
        </pc:sldMkLst>
        <pc:picChg chg="mod">
          <ac:chgData name="Filaroski, Taylor" userId="808e8b38-dcd7-4790-8255-e9ab0a59a131" providerId="ADAL" clId="{5100AFB8-0E33-4E78-9DA0-075260116D8A}" dt="2022-11-02T21:28:00.918" v="0" actId="14826"/>
          <ac:picMkLst>
            <pc:docMk/>
            <pc:sldMk cId="65851916" sldId="278"/>
            <ac:picMk id="25" creationId="{7133D1E7-FA07-44D0-9EB0-EA49F78B893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dirty="0"/>
          </a:p>
          <a:p>
            <a:r>
              <a:rPr lang="en-US" dirty="0"/>
              <a:t>This presentation is intentionally organized to highlight impacts at the airport level first, then at the larger District and statewide levels.  </a:t>
            </a:r>
          </a:p>
          <a:p>
            <a:endParaRPr lang="en-US" dirty="0"/>
          </a:p>
          <a:p>
            <a:r>
              <a:rPr lang="en-US" dirty="0"/>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Cecil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dirty="0"/>
          </a:p>
          <a:p>
            <a:r>
              <a:rPr lang="en-US" dirty="0"/>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dirty="0"/>
          </a:p>
          <a:p>
            <a:r>
              <a:rPr lang="en-US" dirty="0"/>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dirty="0">
                <a:solidFill>
                  <a:srgbClr val="4F5657"/>
                </a:solidFill>
                <a:latin typeface="Trebuchet MS"/>
                <a:cs typeface="Trebuchet MS"/>
              </a:rPr>
              <a:t>estimates </a:t>
            </a:r>
            <a:r>
              <a:rPr lang="en-US" dirty="0">
                <a:solidFill>
                  <a:srgbClr val="4F5657"/>
                </a:solidFill>
                <a:latin typeface="Trebuchet MS"/>
                <a:cs typeface="Trebuchet MS"/>
              </a:rPr>
              <a:t>for visitors </a:t>
            </a:r>
            <a:r>
              <a:rPr lang="en-US" spc="-5" dirty="0">
                <a:solidFill>
                  <a:srgbClr val="4F5657"/>
                </a:solidFill>
                <a:latin typeface="Trebuchet MS"/>
                <a:cs typeface="Trebuchet MS"/>
              </a:rPr>
              <a:t>using commercial and</a:t>
            </a:r>
            <a:r>
              <a:rPr lang="en-US" dirty="0">
                <a:solidFill>
                  <a:srgbClr val="4F5657"/>
                </a:solidFill>
                <a:latin typeface="Trebuchet MS"/>
                <a:cs typeface="Trebuchet MS"/>
              </a:rPr>
              <a:t> GA </a:t>
            </a:r>
            <a:r>
              <a:rPr lang="en-US" spc="-5" dirty="0">
                <a:solidFill>
                  <a:srgbClr val="4F5657"/>
                </a:solidFill>
                <a:latin typeface="Trebuchet MS"/>
                <a:cs typeface="Trebuchet MS"/>
              </a:rPr>
              <a:t>airports were developed through information obtained from airport passenger </a:t>
            </a:r>
            <a:r>
              <a:rPr lang="en-US" dirty="0">
                <a:solidFill>
                  <a:srgbClr val="4F5657"/>
                </a:solidFill>
                <a:latin typeface="Trebuchet MS"/>
                <a:cs typeface="Trebuchet MS"/>
              </a:rPr>
              <a:t>surveys as well as</a:t>
            </a:r>
            <a:r>
              <a:rPr lang="en-US" spc="-5" dirty="0">
                <a:solidFill>
                  <a:srgbClr val="4F5657"/>
                </a:solidFill>
                <a:latin typeface="Trebuchet MS"/>
                <a:cs typeface="Trebuchet MS"/>
              </a:rPr>
              <a:t> third-party data providers (such as local or state tourism agencies)</a:t>
            </a:r>
            <a:r>
              <a:rPr lang="en-US" dirty="0">
                <a:solidFill>
                  <a:srgbClr val="4F5657"/>
                </a:solidFill>
                <a:latin typeface="Trebuchet MS"/>
                <a:cs typeface="Trebuchet MS"/>
              </a:rPr>
              <a:t>. Surveys were deployed in-person at commercial service airports and select GA airports. For the remainder of the GA airports, surveys were deployed online.</a:t>
            </a:r>
            <a:r>
              <a:rPr lang="en-US" dirty="0"/>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dirty="0">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Cecil Airport, impacts for District 2,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Cecil Airport created 8,164 jobs earning $523 million in payroll, contributed $803 million in value added, and generated a total economic impact (output) of $1.9 billion.</a:t>
            </a:r>
          </a:p>
          <a:p>
            <a:endParaRPr lang="en-US" dirty="0"/>
          </a:p>
          <a:p>
            <a:r>
              <a:rPr lang="en-US" dirty="0"/>
              <a:t>This includes direct impacts of 3,780 jobs earning $281 million in payroll, contributing $385 million in value added, and generating a total economic impact (output) of $1.1 billion.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4,384 jobs earning $242 million in payroll, contributing $418 million in value added, and generating a total economic impact (output) of $770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a:t>
            </a:r>
            <a:r>
              <a:rPr lang="en-US" dirty="0"/>
              <a:t>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Cecil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15</a:t>
            </a:fld>
            <a:endParaRPr lang="en-US"/>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dirty="0"/>
              <a:t>cannot</a:t>
            </a:r>
            <a:r>
              <a:rPr lang="en-US" i="0" dirty="0"/>
              <a:t> be analyzed at the individual airport level, which is why they are only presented at the District and statewide level.</a:t>
            </a:r>
            <a:endParaRPr lang="en-US" dirty="0"/>
          </a:p>
          <a:p>
            <a:pPr defTabSz="931774">
              <a:defRPr/>
            </a:pPr>
            <a:endParaRPr lang="en-US" dirty="0"/>
          </a:p>
          <a:p>
            <a:pPr defTabSz="931774">
              <a:defRPr/>
            </a:pPr>
            <a:r>
              <a:rPr lang="en-US" dirty="0"/>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dirty="0"/>
          </a:p>
          <a:p>
            <a:pPr defTabSz="931774">
              <a:defRPr/>
            </a:pPr>
            <a:r>
              <a:rPr lang="en-US" dirty="0"/>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dirty="0"/>
          </a:p>
          <a:p>
            <a:pPr defTabSz="931774">
              <a:defRPr/>
            </a:pPr>
            <a:r>
              <a:rPr lang="en-US" dirty="0"/>
              <a:t>Finally, the industry reliance impacts analysis assesses the economic impact associated with all off-airport Florida industries that are reliant on aviation to conduct their normal business operations. This analysis </a:t>
            </a:r>
            <a:r>
              <a:rPr lang="en-US" i="1" dirty="0"/>
              <a:t>does not</a:t>
            </a:r>
            <a:r>
              <a:rPr lang="en-US" i="0" dirty="0"/>
              <a:t> include off-airport air cargo, which is its own category.</a:t>
            </a: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2 created 137,569 jobs earning $8.1 billion in payroll, contributed $10.8 billion in value added, and generated a total economic impact (output) of $23.9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38412511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webm"/><Relationship Id="rId1" Type="http://schemas.openxmlformats.org/officeDocument/2006/relationships/video" Target="NULL" TargetMode="External"/><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Cecil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85357EBB-5F53-4680-A7DD-799DC014F780}"/>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34137823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4174048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1561453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Cecil Airport’s </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t="1617" r="10222" b="11840"/>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Cecil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$523</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$803</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8,164</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17" r="220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VQQ">
            <a:hlinkClick r:id="" action="ppaction://media"/>
            <a:extLst>
              <a:ext uri="{FF2B5EF4-FFF2-40B4-BE49-F238E27FC236}">
                <a16:creationId xmlns:a16="http://schemas.microsoft.com/office/drawing/2014/main" id="{5B3BC304-DE28-4CD1-B140-FED8C22A4F21}"/>
              </a:ext>
            </a:extLst>
          </p:cNvPr>
          <p:cNvPicPr>
            <a:picLocks noChangeAspect="1"/>
          </p:cNvPicPr>
          <p:nvPr>
            <a:videoFile r:link="rId1"/>
            <p:extLst>
              <p:ext uri="{DAA4B4D4-6D71-4841-9C94-3DE7FCFB9230}">
                <p14:media xmlns:p14="http://schemas.microsoft.com/office/powerpoint/2010/main" r:embed="rId2">
                  <p14:trim end="79"/>
                </p14:media>
              </p:ext>
            </p:extLst>
          </p:nvPr>
        </p:nvPicPr>
        <p:blipFill>
          <a:blip r:embed="rId5"/>
          <a:stretch>
            <a:fillRect/>
          </a:stretch>
        </p:blipFill>
        <p:spPr>
          <a:xfrm>
            <a:off x="3048" y="911941"/>
            <a:ext cx="12188952" cy="5946059"/>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894"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769478" y="990601"/>
            <a:ext cx="8577972" cy="1752600"/>
          </a:xfrm>
        </p:spPr>
        <p:txBody>
          <a:bodyPr>
            <a:normAutofit fontScale="90000"/>
          </a:bodyPr>
          <a:lstStyle/>
          <a:p>
            <a:r>
              <a:rPr lang="en-US" sz="4800"/>
              <a:t>How are Statewide Aviation Economic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17823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7248902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26098890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2085799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13830723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12EC7C09-D46B-4E37-A409-5A6304E5B65D}"/>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1626B609-2C65-4467-B199-99ADB73ADD48}"/>
              </a:ext>
            </a:extLst>
          </p:cNvPr>
          <p:cNvPicPr>
            <a:picLocks noChangeAspect="1"/>
          </p:cNvPicPr>
          <p:nvPr/>
        </p:nvPicPr>
        <p:blipFill rotWithShape="1">
          <a:blip r:embed="rId3">
            <a:extLst>
              <a:ext uri="{28A0092B-C50C-407E-A947-70E740481C1C}">
                <a14:useLocalDpi xmlns:a14="http://schemas.microsoft.com/office/drawing/2010/main" val="0"/>
              </a:ext>
            </a:extLst>
          </a:blip>
          <a:srcRect l="2522" r="24162" b="21640"/>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2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$8.1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$10.8</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$23.9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200" b="1" dirty="0">
                <a:solidFill>
                  <a:schemeClr val="accent1"/>
                </a:solidFill>
                <a:latin typeface="Arial" panose="020B0604020202020204" pitchFamily="34" charset="0"/>
                <a:cs typeface="Arial" panose="020B0604020202020204" pitchFamily="34" charset="0"/>
              </a:rPr>
              <a:t>137,569</a:t>
            </a:r>
            <a:br>
              <a:rPr lang="en-US" sz="4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F2A1C635-801C-48D4-AB01-EEE4972857AD}"/>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8489082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2983</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Cecil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Cecil Airport’s  Total Economic Impact</vt:lpstr>
      <vt:lpstr>On-Airport Impacts</vt:lpstr>
      <vt:lpstr>Visitor Spending Impacts (Off-Airport)</vt:lpstr>
      <vt:lpstr>Airport Economic Impact Results</vt:lpstr>
      <vt:lpstr>TOTAL Cecil Airport Impacts</vt:lpstr>
      <vt:lpstr>PowerPoint Presentation</vt:lpstr>
      <vt:lpstr>How are Statewide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2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10</cp:revision>
  <cp:lastPrinted>2022-08-15T20:19:31Z</cp:lastPrinted>
  <dcterms:created xsi:type="dcterms:W3CDTF">2021-10-14T00:15:48Z</dcterms:created>
  <dcterms:modified xsi:type="dcterms:W3CDTF">2022-12-07T21:13:54Z</dcterms:modified>
</cp:coreProperties>
</file>