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1"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B23959-745F-4A92-9AB2-ABAC0FE271BF}" v="1" dt="2022-12-07T21:07:23.6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254"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1C6491DC-C68F-40EC-98AF-C9AFDFC3C346}"/>
    <pc:docChg chg="custSel addSld delSld modSld">
      <pc:chgData name="Cicone, Laura" userId="d60addc7-6562-4f44-a0de-68d71e52773b" providerId="ADAL" clId="{1C6491DC-C68F-40EC-98AF-C9AFDFC3C346}" dt="2022-11-15T19:28:03.597" v="14" actId="47"/>
      <pc:docMkLst>
        <pc:docMk/>
      </pc:docMkLst>
      <pc:sldChg chg="del">
        <pc:chgData name="Cicone, Laura" userId="d60addc7-6562-4f44-a0de-68d71e52773b" providerId="ADAL" clId="{1C6491DC-C68F-40EC-98AF-C9AFDFC3C346}" dt="2022-10-25T16:16:24.933" v="4" actId="47"/>
        <pc:sldMkLst>
          <pc:docMk/>
          <pc:sldMk cId="4081035233" sldId="259"/>
        </pc:sldMkLst>
      </pc:sldChg>
      <pc:sldChg chg="del">
        <pc:chgData name="Cicone, Laura" userId="d60addc7-6562-4f44-a0de-68d71e52773b" providerId="ADAL" clId="{1C6491DC-C68F-40EC-98AF-C9AFDFC3C346}" dt="2022-11-15T19:28:03.597" v="14" actId="47"/>
        <pc:sldMkLst>
          <pc:docMk/>
          <pc:sldMk cId="3476258832" sldId="266"/>
        </pc:sldMkLst>
      </pc:sldChg>
      <pc:sldChg chg="modNotesTx">
        <pc:chgData name="Cicone, Laura" userId="d60addc7-6562-4f44-a0de-68d71e52773b" providerId="ADAL" clId="{1C6491DC-C68F-40EC-98AF-C9AFDFC3C346}" dt="2022-11-15T19:27:39.413" v="12" actId="20577"/>
        <pc:sldMkLst>
          <pc:docMk/>
          <pc:sldMk cId="3380238284" sldId="273"/>
        </pc:sldMkLst>
      </pc:sldChg>
      <pc:sldChg chg="del">
        <pc:chgData name="Cicone, Laura" userId="d60addc7-6562-4f44-a0de-68d71e52773b" providerId="ADAL" clId="{1C6491DC-C68F-40EC-98AF-C9AFDFC3C346}" dt="2022-11-15T19:28:03.597" v="14" actId="47"/>
        <pc:sldMkLst>
          <pc:docMk/>
          <pc:sldMk cId="1102559366" sldId="274"/>
        </pc:sldMkLst>
      </pc:sldChg>
      <pc:sldChg chg="modSp addCm modCm">
        <pc:chgData name="Cicone, Laura" userId="d60addc7-6562-4f44-a0de-68d71e52773b" providerId="ADAL" clId="{1C6491DC-C68F-40EC-98AF-C9AFDFC3C346}" dt="2022-10-20T14:17:36.732" v="2" actId="14826"/>
        <pc:sldMkLst>
          <pc:docMk/>
          <pc:sldMk cId="65851916" sldId="278"/>
        </pc:sldMkLst>
        <pc:picChg chg="mod">
          <ac:chgData name="Cicone, Laura" userId="d60addc7-6562-4f44-a0de-68d71e52773b" providerId="ADAL" clId="{1C6491DC-C68F-40EC-98AF-C9AFDFC3C346}" dt="2022-10-20T14:17:36.732" v="2" actId="14826"/>
          <ac:picMkLst>
            <pc:docMk/>
            <pc:sldMk cId="65851916" sldId="278"/>
            <ac:picMk id="25" creationId="{7133D1E7-FA07-44D0-9EB0-EA49F78B8931}"/>
          </ac:picMkLst>
        </pc:picChg>
      </pc:sldChg>
      <pc:sldChg chg="del">
        <pc:chgData name="Cicone, Laura" userId="d60addc7-6562-4f44-a0de-68d71e52773b" providerId="ADAL" clId="{1C6491DC-C68F-40EC-98AF-C9AFDFC3C346}" dt="2022-11-15T19:26:54.424" v="6" actId="47"/>
        <pc:sldMkLst>
          <pc:docMk/>
          <pc:sldMk cId="3393598430" sldId="286"/>
        </pc:sldMkLst>
      </pc:sldChg>
      <pc:sldChg chg="del">
        <pc:chgData name="Cicone, Laura" userId="d60addc7-6562-4f44-a0de-68d71e52773b" providerId="ADAL" clId="{1C6491DC-C68F-40EC-98AF-C9AFDFC3C346}" dt="2022-11-15T19:28:03.597" v="14" actId="47"/>
        <pc:sldMkLst>
          <pc:docMk/>
          <pc:sldMk cId="232077404" sldId="288"/>
        </pc:sldMkLst>
      </pc:sldChg>
      <pc:sldChg chg="del">
        <pc:chgData name="Cicone, Laura" userId="d60addc7-6562-4f44-a0de-68d71e52773b" providerId="ADAL" clId="{1C6491DC-C68F-40EC-98AF-C9AFDFC3C346}" dt="2022-11-15T19:28:03.597" v="14" actId="47"/>
        <pc:sldMkLst>
          <pc:docMk/>
          <pc:sldMk cId="536406714" sldId="289"/>
        </pc:sldMkLst>
      </pc:sldChg>
      <pc:sldChg chg="del">
        <pc:chgData name="Cicone, Laura" userId="d60addc7-6562-4f44-a0de-68d71e52773b" providerId="ADAL" clId="{1C6491DC-C68F-40EC-98AF-C9AFDFC3C346}" dt="2022-11-15T19:27:50.131" v="13" actId="47"/>
        <pc:sldMkLst>
          <pc:docMk/>
          <pc:sldMk cId="291782386" sldId="301"/>
        </pc:sldMkLst>
      </pc:sldChg>
      <pc:sldChg chg="del">
        <pc:chgData name="Cicone, Laura" userId="d60addc7-6562-4f44-a0de-68d71e52773b" providerId="ADAL" clId="{1C6491DC-C68F-40EC-98AF-C9AFDFC3C346}" dt="2022-11-15T19:26:45.058" v="5" actId="47"/>
        <pc:sldMkLst>
          <pc:docMk/>
          <pc:sldMk cId="1875973025" sldId="304"/>
        </pc:sldMkLst>
      </pc:sldChg>
      <pc:sldChg chg="add">
        <pc:chgData name="Cicone, Laura" userId="d60addc7-6562-4f44-a0de-68d71e52773b" providerId="ADAL" clId="{1C6491DC-C68F-40EC-98AF-C9AFDFC3C346}" dt="2022-10-25T16:16:21.916" v="3"/>
        <pc:sldMkLst>
          <pc:docMk/>
          <pc:sldMk cId="1501402455" sldId="306"/>
        </pc:sldMkLst>
      </pc:sldChg>
      <pc:sldChg chg="modNotesTx">
        <pc:chgData name="Cicone, Laura" userId="d60addc7-6562-4f44-a0de-68d71e52773b" providerId="ADAL" clId="{1C6491DC-C68F-40EC-98AF-C9AFDFC3C346}" dt="2022-11-15T19:27:13.145" v="8" actId="20577"/>
        <pc:sldMkLst>
          <pc:docMk/>
          <pc:sldMk cId="2641675278" sldId="308"/>
        </pc:sldMkLst>
      </pc:sldChg>
    </pc:docChg>
  </pc:docChgLst>
  <pc:docChgLst>
    <pc:chgData name="Costner, Bayley" userId="2a58abfe-bf9e-4cc1-9dde-744d7a979601" providerId="ADAL" clId="{31A91B28-2B15-4149-941E-FBC0D842978B}"/>
    <pc:docChg chg="delSld modSld">
      <pc:chgData name="Costner, Bayley" userId="2a58abfe-bf9e-4cc1-9dde-744d7a979601" providerId="ADAL" clId="{31A91B28-2B15-4149-941E-FBC0D842978B}" dt="2022-10-25T16:27:35.623" v="166" actId="14826"/>
      <pc:docMkLst>
        <pc:docMk/>
      </pc:docMkLst>
      <pc:sldChg chg="modSp">
        <pc:chgData name="Costner, Bayley" userId="2a58abfe-bf9e-4cc1-9dde-744d7a979601" providerId="ADAL" clId="{31A91B28-2B15-4149-941E-FBC0D842978B}" dt="2022-10-19T18:30:29.976" v="0"/>
        <pc:sldMkLst>
          <pc:docMk/>
          <pc:sldMk cId="1711352330" sldId="256"/>
        </pc:sldMkLst>
        <pc:spChg chg="mod">
          <ac:chgData name="Costner, Bayley" userId="2a58abfe-bf9e-4cc1-9dde-744d7a979601" providerId="ADAL" clId="{31A91B28-2B15-4149-941E-FBC0D842978B}" dt="2022-10-19T18:30:29.976" v="0"/>
          <ac:spMkLst>
            <pc:docMk/>
            <pc:sldMk cId="1711352330" sldId="256"/>
            <ac:spMk id="3" creationId="{931932A1-7454-4B78-B394-3713697727FA}"/>
          </ac:spMkLst>
        </pc:spChg>
      </pc:sldChg>
      <pc:sldChg chg="modNotes modNotesTx">
        <pc:chgData name="Costner, Bayley" userId="2a58abfe-bf9e-4cc1-9dde-744d7a979601" providerId="ADAL" clId="{31A91B28-2B15-4149-941E-FBC0D842978B}" dt="2022-10-19T18:30:36.681" v="12" actId="20577"/>
        <pc:sldMkLst>
          <pc:docMk/>
          <pc:sldMk cId="412258708" sldId="270"/>
        </pc:sldMkLst>
      </pc:sldChg>
      <pc:sldChg chg="modSp modNotes">
        <pc:chgData name="Costner, Bayley" userId="2a58abfe-bf9e-4cc1-9dde-744d7a979601" providerId="ADAL" clId="{31A91B28-2B15-4149-941E-FBC0D842978B}" dt="2022-10-19T18:30:29.976" v="0"/>
        <pc:sldMkLst>
          <pc:docMk/>
          <pc:sldMk cId="3380238284" sldId="273"/>
        </pc:sldMkLst>
        <pc:spChg chg="mod">
          <ac:chgData name="Costner, Bayley" userId="2a58abfe-bf9e-4cc1-9dde-744d7a979601" providerId="ADAL" clId="{31A91B28-2B15-4149-941E-FBC0D842978B}" dt="2022-10-19T18:30:29.976" v="0"/>
          <ac:spMkLst>
            <pc:docMk/>
            <pc:sldMk cId="3380238284" sldId="273"/>
            <ac:spMk id="4" creationId="{A3560EF0-DF41-40A6-889B-45B12E8526AE}"/>
          </ac:spMkLst>
        </pc:spChg>
      </pc:sldChg>
      <pc:sldChg chg="modSp">
        <pc:chgData name="Costner, Bayley" userId="2a58abfe-bf9e-4cc1-9dde-744d7a979601" providerId="ADAL" clId="{31A91B28-2B15-4149-941E-FBC0D842978B}" dt="2022-10-19T18:33:51.553" v="162" actId="14826"/>
        <pc:sldMkLst>
          <pc:docMk/>
          <pc:sldMk cId="3015444443" sldId="277"/>
        </pc:sldMkLst>
        <pc:picChg chg="mod">
          <ac:chgData name="Costner, Bayley" userId="2a58abfe-bf9e-4cc1-9dde-744d7a979601" providerId="ADAL" clId="{31A91B28-2B15-4149-941E-FBC0D842978B}" dt="2022-10-19T18:33:51.553" v="162" actId="14826"/>
          <ac:picMkLst>
            <pc:docMk/>
            <pc:sldMk cId="3015444443" sldId="277"/>
            <ac:picMk id="43" creationId="{DD6EEEF3-D319-415F-909E-729107BBC107}"/>
          </ac:picMkLst>
        </pc:picChg>
      </pc:sldChg>
      <pc:sldChg chg="modSp mod modNotes modNotesTx">
        <pc:chgData name="Costner, Bayley" userId="2a58abfe-bf9e-4cc1-9dde-744d7a979601" providerId="ADAL" clId="{31A91B28-2B15-4149-941E-FBC0D842978B}" dt="2022-10-25T16:27:35.623" v="166" actId="14826"/>
        <pc:sldMkLst>
          <pc:docMk/>
          <pc:sldMk cId="65851916" sldId="278"/>
        </pc:sldMkLst>
        <pc:spChg chg="mod">
          <ac:chgData name="Costner, Bayley" userId="2a58abfe-bf9e-4cc1-9dde-744d7a979601" providerId="ADAL" clId="{31A91B28-2B15-4149-941E-FBC0D842978B}" dt="2022-10-19T18:30:29.976" v="0"/>
          <ac:spMkLst>
            <pc:docMk/>
            <pc:sldMk cId="65851916" sldId="278"/>
            <ac:spMk id="4" creationId="{46BE5F69-E9BC-41C7-BF6B-EB4B224032B2}"/>
          </ac:spMkLst>
        </pc:spChg>
        <pc:spChg chg="mod">
          <ac:chgData name="Costner, Bayley" userId="2a58abfe-bf9e-4cc1-9dde-744d7a979601" providerId="ADAL" clId="{31A91B28-2B15-4149-941E-FBC0D842978B}" dt="2022-10-19T18:30:54.702" v="22" actId="20577"/>
          <ac:spMkLst>
            <pc:docMk/>
            <pc:sldMk cId="65851916" sldId="278"/>
            <ac:spMk id="27" creationId="{1CF04D93-3E9C-4C93-BD11-1AB334ECA8EC}"/>
          </ac:spMkLst>
        </pc:spChg>
        <pc:spChg chg="mod">
          <ac:chgData name="Costner, Bayley" userId="2a58abfe-bf9e-4cc1-9dde-744d7a979601" providerId="ADAL" clId="{31A91B28-2B15-4149-941E-FBC0D842978B}" dt="2022-10-19T18:30:58.096" v="25" actId="20577"/>
          <ac:spMkLst>
            <pc:docMk/>
            <pc:sldMk cId="65851916" sldId="278"/>
            <ac:spMk id="28" creationId="{4A74CDCB-94E0-4602-A364-BEBAB933C949}"/>
          </ac:spMkLst>
        </pc:spChg>
        <pc:spChg chg="mod">
          <ac:chgData name="Costner, Bayley" userId="2a58abfe-bf9e-4cc1-9dde-744d7a979601" providerId="ADAL" clId="{31A91B28-2B15-4149-941E-FBC0D842978B}" dt="2022-10-19T18:31:03.807" v="30" actId="20577"/>
          <ac:spMkLst>
            <pc:docMk/>
            <pc:sldMk cId="65851916" sldId="278"/>
            <ac:spMk id="29" creationId="{C1505505-BB78-40E3-B8B6-4C8BE22EB53C}"/>
          </ac:spMkLst>
        </pc:spChg>
        <pc:spChg chg="mod">
          <ac:chgData name="Costner, Bayley" userId="2a58abfe-bf9e-4cc1-9dde-744d7a979601" providerId="ADAL" clId="{31A91B28-2B15-4149-941E-FBC0D842978B}" dt="2022-10-19T18:30:51.318" v="19" actId="20577"/>
          <ac:spMkLst>
            <pc:docMk/>
            <pc:sldMk cId="65851916" sldId="278"/>
            <ac:spMk id="34" creationId="{37703234-D993-4C43-91A3-E55AA7BD1D32}"/>
          </ac:spMkLst>
        </pc:spChg>
        <pc:picChg chg="mod">
          <ac:chgData name="Costner, Bayley" userId="2a58abfe-bf9e-4cc1-9dde-744d7a979601" providerId="ADAL" clId="{31A91B28-2B15-4149-941E-FBC0D842978B}" dt="2022-10-19T18:33:16.058" v="160" actId="14826"/>
          <ac:picMkLst>
            <pc:docMk/>
            <pc:sldMk cId="65851916" sldId="278"/>
            <ac:picMk id="23" creationId="{AE1DD9CA-8F8E-43F8-AB52-DC6B3C9FD08B}"/>
          </ac:picMkLst>
        </pc:picChg>
        <pc:picChg chg="mod">
          <ac:chgData name="Costner, Bayley" userId="2a58abfe-bf9e-4cc1-9dde-744d7a979601" providerId="ADAL" clId="{31A91B28-2B15-4149-941E-FBC0D842978B}" dt="2022-10-25T16:27:35.623" v="166" actId="14826"/>
          <ac:picMkLst>
            <pc:docMk/>
            <pc:sldMk cId="65851916" sldId="278"/>
            <ac:picMk id="25" creationId="{7133D1E7-FA07-44D0-9EB0-EA49F78B8931}"/>
          </ac:picMkLst>
        </pc:picChg>
      </pc:sldChg>
      <pc:sldChg chg="modNotes">
        <pc:chgData name="Costner, Bayley" userId="2a58abfe-bf9e-4cc1-9dde-744d7a979601" providerId="ADAL" clId="{31A91B28-2B15-4149-941E-FBC0D842978B}" dt="2022-10-19T18:30:29.976" v="0"/>
        <pc:sldMkLst>
          <pc:docMk/>
          <pc:sldMk cId="3393598430" sldId="286"/>
        </pc:sldMkLst>
      </pc:sldChg>
      <pc:sldChg chg="del">
        <pc:chgData name="Costner, Bayley" userId="2a58abfe-bf9e-4cc1-9dde-744d7a979601" providerId="ADAL" clId="{31A91B28-2B15-4149-941E-FBC0D842978B}" dt="2022-10-19T18:30:43.003" v="13" actId="2696"/>
        <pc:sldMkLst>
          <pc:docMk/>
          <pc:sldMk cId="848908219" sldId="295"/>
        </pc:sldMkLst>
      </pc:sldChg>
      <pc:sldChg chg="del">
        <pc:chgData name="Costner, Bayley" userId="2a58abfe-bf9e-4cc1-9dde-744d7a979601" providerId="ADAL" clId="{31A91B28-2B15-4149-941E-FBC0D842978B}" dt="2022-10-19T18:30:43.003" v="13" actId="2696"/>
        <pc:sldMkLst>
          <pc:docMk/>
          <pc:sldMk cId="2857163895" sldId="296"/>
        </pc:sldMkLst>
      </pc:sldChg>
      <pc:sldChg chg="del">
        <pc:chgData name="Costner, Bayley" userId="2a58abfe-bf9e-4cc1-9dde-744d7a979601" providerId="ADAL" clId="{31A91B28-2B15-4149-941E-FBC0D842978B}" dt="2022-10-19T18:30:43.003" v="13" actId="2696"/>
        <pc:sldMkLst>
          <pc:docMk/>
          <pc:sldMk cId="2730844521" sldId="297"/>
        </pc:sldMkLst>
      </pc:sldChg>
      <pc:sldChg chg="del">
        <pc:chgData name="Costner, Bayley" userId="2a58abfe-bf9e-4cc1-9dde-744d7a979601" providerId="ADAL" clId="{31A91B28-2B15-4149-941E-FBC0D842978B}" dt="2022-10-19T18:30:43.003" v="13" actId="2696"/>
        <pc:sldMkLst>
          <pc:docMk/>
          <pc:sldMk cId="1909763988" sldId="298"/>
        </pc:sldMkLst>
      </pc:sldChg>
      <pc:sldChg chg="del">
        <pc:chgData name="Costner, Bayley" userId="2a58abfe-bf9e-4cc1-9dde-744d7a979601" providerId="ADAL" clId="{31A91B28-2B15-4149-941E-FBC0D842978B}" dt="2022-10-19T18:30:43.003" v="13" actId="2696"/>
        <pc:sldMkLst>
          <pc:docMk/>
          <pc:sldMk cId="3656542971" sldId="299"/>
        </pc:sldMkLst>
      </pc:sldChg>
      <pc:sldChg chg="del">
        <pc:chgData name="Costner, Bayley" userId="2a58abfe-bf9e-4cc1-9dde-744d7a979601" providerId="ADAL" clId="{31A91B28-2B15-4149-941E-FBC0D842978B}" dt="2022-10-19T18:30:43.003" v="13" actId="2696"/>
        <pc:sldMkLst>
          <pc:docMk/>
          <pc:sldMk cId="1174635175" sldId="300"/>
        </pc:sldMkLst>
      </pc:sldChg>
      <pc:sldChg chg="modSp">
        <pc:chgData name="Costner, Bayley" userId="2a58abfe-bf9e-4cc1-9dde-744d7a979601" providerId="ADAL" clId="{31A91B28-2B15-4149-941E-FBC0D842978B}" dt="2022-10-19T18:30:29.976" v="0"/>
        <pc:sldMkLst>
          <pc:docMk/>
          <pc:sldMk cId="1002511331" sldId="302"/>
        </pc:sldMkLst>
        <pc:spChg chg="mod">
          <ac:chgData name="Costner, Bayley" userId="2a58abfe-bf9e-4cc1-9dde-744d7a979601" providerId="ADAL" clId="{31A91B28-2B15-4149-941E-FBC0D842978B}" dt="2022-10-19T18:30:29.976" v="0"/>
          <ac:spMkLst>
            <pc:docMk/>
            <pc:sldMk cId="1002511331" sldId="302"/>
            <ac:spMk id="4" creationId="{46BE5F69-E9BC-41C7-BF6B-EB4B224032B2}"/>
          </ac:spMkLst>
        </pc:spChg>
      </pc:sldChg>
    </pc:docChg>
  </pc:docChgLst>
  <pc:docChgLst>
    <pc:chgData name="Sheth, Rohan" userId="0b6da9f0-4e13-4f6a-80ee-55c9a7700dcb" providerId="ADAL" clId="{32B23959-745F-4A92-9AB2-ABAC0FE271BF}"/>
    <pc:docChg chg="custSel modSld">
      <pc:chgData name="Sheth, Rohan" userId="0b6da9f0-4e13-4f6a-80ee-55c9a7700dcb" providerId="ADAL" clId="{32B23959-745F-4A92-9AB2-ABAC0FE271BF}" dt="2022-12-07T21:07:23.651" v="28"/>
      <pc:docMkLst>
        <pc:docMk/>
      </pc:docMkLst>
      <pc:sldChg chg="modNotesTx">
        <pc:chgData name="Sheth, Rohan" userId="0b6da9f0-4e13-4f6a-80ee-55c9a7700dcb" providerId="ADAL" clId="{32B23959-745F-4A92-9AB2-ABAC0FE271BF}" dt="2022-11-07T19:57:23.063" v="25" actId="20577"/>
        <pc:sldMkLst>
          <pc:docMk/>
          <pc:sldMk cId="65851916" sldId="278"/>
        </pc:sldMkLst>
      </pc:sldChg>
      <pc:sldChg chg="addSp delSp modSp mod">
        <pc:chgData name="Sheth, Rohan" userId="0b6da9f0-4e13-4f6a-80ee-55c9a7700dcb" providerId="ADAL" clId="{32B23959-745F-4A92-9AB2-ABAC0FE271BF}" dt="2022-12-07T21:07:23.651" v="28"/>
        <pc:sldMkLst>
          <pc:docMk/>
          <pc:sldMk cId="1501402455" sldId="306"/>
        </pc:sldMkLst>
        <pc:picChg chg="del">
          <ac:chgData name="Sheth, Rohan" userId="0b6da9f0-4e13-4f6a-80ee-55c9a7700dcb" providerId="ADAL" clId="{32B23959-745F-4A92-9AB2-ABAC0FE271BF}" dt="2022-12-07T21:07:23.330" v="27" actId="478"/>
          <ac:picMkLst>
            <pc:docMk/>
            <pc:sldMk cId="1501402455" sldId="306"/>
            <ac:picMk id="3" creationId="{D82025A8-C9E6-4796-9C09-8C2D1EE75679}"/>
          </ac:picMkLst>
        </pc:picChg>
        <pc:picChg chg="add mod">
          <ac:chgData name="Sheth, Rohan" userId="0b6da9f0-4e13-4f6a-80ee-55c9a7700dcb" providerId="ADAL" clId="{32B23959-745F-4A92-9AB2-ABAC0FE271BF}" dt="2022-12-07T21:07:23.651" v="28"/>
          <ac:picMkLst>
            <pc:docMk/>
            <pc:sldMk cId="1501402455" sldId="306"/>
            <ac:picMk id="11" creationId="{82A27D93-90BE-427F-83FB-300801C467C2}"/>
          </ac:picMkLst>
        </pc:picChg>
      </pc:sldChg>
      <pc:sldChg chg="modNotesTx">
        <pc:chgData name="Sheth, Rohan" userId="0b6da9f0-4e13-4f6a-80ee-55c9a7700dcb" providerId="ADAL" clId="{32B23959-745F-4A92-9AB2-ABAC0FE271BF}" dt="2022-11-17T18:27:02.281" v="26"/>
        <pc:sldMkLst>
          <pc:docMk/>
          <pc:sldMk cId="2890379513" sldId="311"/>
        </pc:sldMkLst>
      </pc:sldChg>
    </pc:docChg>
  </pc:docChgLst>
  <pc:docChgLst>
    <pc:chgData name="Morby, Zach" userId="30320faa-25f1-4224-bab9-a848c46bfa25" providerId="ADAL" clId="{023D05D7-ABFA-4D5F-8631-86A52391EB58}"/>
    <pc:docChg chg="custSel modSld">
      <pc:chgData name="Morby, Zach" userId="30320faa-25f1-4224-bab9-a848c46bfa25" providerId="ADAL" clId="{023D05D7-ABFA-4D5F-8631-86A52391EB58}" dt="2022-10-28T14:09:07.946" v="7" actId="20577"/>
      <pc:docMkLst>
        <pc:docMk/>
      </pc:docMkLst>
      <pc:sldChg chg="modNotesTx">
        <pc:chgData name="Morby, Zach" userId="30320faa-25f1-4224-bab9-a848c46bfa25" providerId="ADAL" clId="{023D05D7-ABFA-4D5F-8631-86A52391EB58}" dt="2022-10-28T14:08:34.915" v="0"/>
        <pc:sldMkLst>
          <pc:docMk/>
          <pc:sldMk cId="1711352330" sldId="256"/>
        </pc:sldMkLst>
      </pc:sldChg>
      <pc:sldChg chg="addSp delSp modSp mod modAnim modNotesTx">
        <pc:chgData name="Morby, Zach" userId="30320faa-25f1-4224-bab9-a848c46bfa25" providerId="ADAL" clId="{023D05D7-ABFA-4D5F-8631-86A52391EB58}" dt="2022-10-28T14:09:07.946" v="7" actId="20577"/>
        <pc:sldMkLst>
          <pc:docMk/>
          <pc:sldMk cId="3380238284" sldId="273"/>
        </pc:sldMkLst>
        <pc:spChg chg="add del mod">
          <ac:chgData name="Morby, Zach" userId="30320faa-25f1-4224-bab9-a848c46bfa25" providerId="ADAL" clId="{023D05D7-ABFA-4D5F-8631-86A52391EB58}" dt="2022-10-28T14:08:43.014" v="2" actId="478"/>
          <ac:spMkLst>
            <pc:docMk/>
            <pc:sldMk cId="3380238284" sldId="273"/>
            <ac:spMk id="3" creationId="{A127C0DF-BF95-476C-A74C-EA0EBA831BD2}"/>
          </ac:spMkLst>
        </pc:spChg>
        <pc:spChg chg="del">
          <ac:chgData name="Morby, Zach" userId="30320faa-25f1-4224-bab9-a848c46bfa25" providerId="ADAL" clId="{023D05D7-ABFA-4D5F-8631-86A52391EB58}" dt="2022-10-28T14:08:41.367" v="1" actId="478"/>
          <ac:spMkLst>
            <pc:docMk/>
            <pc:sldMk cId="3380238284" sldId="273"/>
            <ac:spMk id="4" creationId="{A3560EF0-DF41-40A6-889B-45B12E8526AE}"/>
          </ac:spMkLst>
        </pc:spChg>
        <pc:picChg chg="add mod">
          <ac:chgData name="Morby, Zach" userId="30320faa-25f1-4224-bab9-a848c46bfa25" providerId="ADAL" clId="{023D05D7-ABFA-4D5F-8631-86A52391EB58}" dt="2022-10-28T14:09:05.374" v="6" actId="1076"/>
          <ac:picMkLst>
            <pc:docMk/>
            <pc:sldMk cId="3380238284" sldId="273"/>
            <ac:picMk id="6" creationId="{A78449EF-8E1F-4867-A5E6-2BCB58AAC835}"/>
          </ac:picMkLst>
        </pc:picChg>
      </pc:sldChg>
    </pc:docChg>
  </pc:docChgLst>
  <pc:docChgLst>
    <pc:chgData name="Filaroski, Taylor" userId="808e8b38-dcd7-4790-8255-e9ab0a59a131" providerId="ADAL" clId="{0A21AB0A-22C0-475E-8647-47E7826F4F96}"/>
    <pc:docChg chg="custSel modSld">
      <pc:chgData name="Filaroski, Taylor" userId="808e8b38-dcd7-4790-8255-e9ab0a59a131" providerId="ADAL" clId="{0A21AB0A-22C0-475E-8647-47E7826F4F96}" dt="2022-10-28T14:10:23.862" v="2" actId="14826"/>
      <pc:docMkLst>
        <pc:docMk/>
      </pc:docMkLst>
      <pc:sldChg chg="modSp mod delCm">
        <pc:chgData name="Filaroski, Taylor" userId="808e8b38-dcd7-4790-8255-e9ab0a59a131" providerId="ADAL" clId="{0A21AB0A-22C0-475E-8647-47E7826F4F96}" dt="2022-10-28T14:10:23.862" v="2" actId="14826"/>
        <pc:sldMkLst>
          <pc:docMk/>
          <pc:sldMk cId="65851916" sldId="278"/>
        </pc:sldMkLst>
        <pc:picChg chg="mod">
          <ac:chgData name="Filaroski, Taylor" userId="808e8b38-dcd7-4790-8255-e9ab0a59a131" providerId="ADAL" clId="{0A21AB0A-22C0-475E-8647-47E7826F4F96}" dt="2022-10-28T14:10:23.862" v="2" actId="14826"/>
          <ac:picMkLst>
            <pc:docMk/>
            <pc:sldMk cId="65851916" sldId="278"/>
            <ac:picMk id="23" creationId="{AE1DD9CA-8F8E-43F8-AB52-DC6B3C9FD08B}"/>
          </ac:picMkLst>
        </pc:picChg>
        <pc:picChg chg="mod">
          <ac:chgData name="Filaroski, Taylor" userId="808e8b38-dcd7-4790-8255-e9ab0a59a131" providerId="ADAL" clId="{0A21AB0A-22C0-475E-8647-47E7826F4F96}" dt="2022-10-28T14:10:07.161" v="1" actId="14826"/>
          <ac:picMkLst>
            <pc:docMk/>
            <pc:sldMk cId="65851916" sldId="278"/>
            <ac:picMk id="25" creationId="{7133D1E7-FA07-44D0-9EB0-EA49F78B8931}"/>
          </ac:picMkLst>
        </pc:picChg>
      </pc:sldChg>
    </pc:docChg>
  </pc:docChgLst>
  <pc:docChgLst>
    <pc:chgData name="Merry, Meg" userId="52abaa17-2ab0-4519-8e41-45b524f6a3b3" providerId="ADAL" clId="{81CF71C9-A52C-4653-BBAF-EDD171D82240}"/>
    <pc:docChg chg="modSld">
      <pc:chgData name="Merry, Meg" userId="52abaa17-2ab0-4519-8e41-45b524f6a3b3" providerId="ADAL" clId="{81CF71C9-A52C-4653-BBAF-EDD171D82240}" dt="2022-11-09T00:55:41.458" v="3" actId="255"/>
      <pc:docMkLst>
        <pc:docMk/>
      </pc:docMkLst>
      <pc:sldChg chg="modSp mod">
        <pc:chgData name="Merry, Meg" userId="52abaa17-2ab0-4519-8e41-45b524f6a3b3" providerId="ADAL" clId="{81CF71C9-A52C-4653-BBAF-EDD171D82240}" dt="2022-11-09T00:55:36.153" v="2" actId="255"/>
        <pc:sldMkLst>
          <pc:docMk/>
          <pc:sldMk cId="1102559366" sldId="274"/>
        </pc:sldMkLst>
        <pc:spChg chg="mod">
          <ac:chgData name="Merry, Meg" userId="52abaa17-2ab0-4519-8e41-45b524f6a3b3" providerId="ADAL" clId="{81CF71C9-A52C-4653-BBAF-EDD171D82240}" dt="2022-11-09T00:55:36.153" v="2" actId="255"/>
          <ac:spMkLst>
            <pc:docMk/>
            <pc:sldMk cId="1102559366" sldId="274"/>
            <ac:spMk id="44" creationId="{E46410AA-9335-4C3E-AEEE-43614C70E64D}"/>
          </ac:spMkLst>
        </pc:spChg>
      </pc:sldChg>
      <pc:sldChg chg="modSp mod">
        <pc:chgData name="Merry, Meg" userId="52abaa17-2ab0-4519-8e41-45b524f6a3b3" providerId="ADAL" clId="{81CF71C9-A52C-4653-BBAF-EDD171D82240}" dt="2022-11-09T00:55:41.458" v="3" actId="255"/>
        <pc:sldMkLst>
          <pc:docMk/>
          <pc:sldMk cId="3015444443" sldId="277"/>
        </pc:sldMkLst>
        <pc:spChg chg="mod">
          <ac:chgData name="Merry, Meg" userId="52abaa17-2ab0-4519-8e41-45b524f6a3b3" providerId="ADAL" clId="{81CF71C9-A52C-4653-BBAF-EDD171D82240}" dt="2022-11-09T00:55:41.458" v="3" actId="255"/>
          <ac:spMkLst>
            <pc:docMk/>
            <pc:sldMk cId="3015444443" sldId="277"/>
            <ac:spMk id="34" creationId="{49BEB672-5087-49D5-925B-410D7FCB2E0D}"/>
          </ac:spMkLst>
        </pc:spChg>
      </pc:sldChg>
      <pc:sldChg chg="modSp mod">
        <pc:chgData name="Merry, Meg" userId="52abaa17-2ab0-4519-8e41-45b524f6a3b3" providerId="ADAL" clId="{81CF71C9-A52C-4653-BBAF-EDD171D82240}" dt="2022-11-09T00:55:30.168" v="1" actId="255"/>
        <pc:sldMkLst>
          <pc:docMk/>
          <pc:sldMk cId="65851916" sldId="278"/>
        </pc:sldMkLst>
        <pc:spChg chg="mod">
          <ac:chgData name="Merry, Meg" userId="52abaa17-2ab0-4519-8e41-45b524f6a3b3" providerId="ADAL" clId="{81CF71C9-A52C-4653-BBAF-EDD171D82240}" dt="2022-11-09T00:55:30.168" v="1" actId="255"/>
          <ac:spMkLst>
            <pc:docMk/>
            <pc:sldMk cId="65851916" sldId="278"/>
            <ac:spMk id="34" creationId="{37703234-D993-4C43-91A3-E55AA7BD1D32}"/>
          </ac:spMkLst>
        </pc:spChg>
      </pc:sldChg>
      <pc:sldChg chg="modSp mod">
        <pc:chgData name="Merry, Meg" userId="52abaa17-2ab0-4519-8e41-45b524f6a3b3" providerId="ADAL" clId="{81CF71C9-A52C-4653-BBAF-EDD171D82240}" dt="2022-11-09T00:55:21.427" v="0" actId="20577"/>
        <pc:sldMkLst>
          <pc:docMk/>
          <pc:sldMk cId="1002511331" sldId="302"/>
        </pc:sldMkLst>
        <pc:spChg chg="mod">
          <ac:chgData name="Merry, Meg" userId="52abaa17-2ab0-4519-8e41-45b524f6a3b3" providerId="ADAL" clId="{81CF71C9-A52C-4653-BBAF-EDD171D82240}" dt="2022-11-09T00:55:21.427" v="0"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a:t>
            </a:r>
            <a:r>
              <a:rPr lang="en-US" sz="1200"/>
              <a:t>over 125 </a:t>
            </a:r>
            <a:r>
              <a:rPr lang="en-US" sz="1200" spc="-10">
                <a:solidFill>
                  <a:srgbClr val="4F5657"/>
                </a:solidFill>
                <a:latin typeface="Trebuchet MS"/>
                <a:cs typeface="Trebuchet MS"/>
              </a:rPr>
              <a:t>public-use airports</a:t>
            </a:r>
            <a:r>
              <a:rPr lang="en-US"/>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Punta </a:t>
            </a:r>
            <a:r>
              <a:rPr lang="en-US" dirty="0" err="1"/>
              <a:t>Gorda</a:t>
            </a:r>
            <a:r>
              <a:rPr lang="en-US" dirty="0"/>
              <a:t>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Punta Gorda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Punta Gorda Airport created 11,319 jobs earning $541 million in payroll, contributed $902 million in value added, and generated a total economic impact (output) of $1.7 billion.</a:t>
            </a:r>
          </a:p>
          <a:p>
            <a:endParaRPr lang="en-US" dirty="0"/>
          </a:p>
          <a:p>
            <a:r>
              <a:rPr lang="en-US" dirty="0"/>
              <a:t>This includes direct impacts of 6,862 jobs earning $309 million in payroll, contributing $498 million in value added, and generating a total economic impact (output) of $900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4,457 jobs earning $</a:t>
            </a:r>
            <a:r>
              <a:rPr lang="en-US"/>
              <a:t>232 million </a:t>
            </a:r>
            <a:r>
              <a:rPr lang="en-US" dirty="0"/>
              <a:t>in payroll, contributing $</a:t>
            </a:r>
            <a:r>
              <a:rPr lang="en-US"/>
              <a:t>404 million </a:t>
            </a:r>
            <a:r>
              <a:rPr lang="en-US" dirty="0"/>
              <a:t>in value added, and generating a total economic impact (output) of $</a:t>
            </a:r>
            <a:r>
              <a:rPr lang="en-US"/>
              <a:t>751 million.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Punta </a:t>
            </a:r>
            <a:r>
              <a:rPr lang="en-US" b="0" dirty="0" err="1"/>
              <a:t>Gorda</a:t>
            </a:r>
            <a:r>
              <a:rPr lang="en-US" b="0" dirty="0"/>
              <a:t>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Punta Gorda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2A27D93-90BE-427F-83FB-300801C467C2}"/>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501402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9619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641675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Punta </a:t>
            </a:r>
            <a:r>
              <a:rPr lang="en-US" dirty="0" err="1"/>
              <a:t>Gorda</a:t>
            </a:r>
            <a:r>
              <a:rPr lang="en-US" dirty="0"/>
              <a:t>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Punta Gorda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$541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$902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$1.7</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11,319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6" name="PGD">
            <a:hlinkClick r:id="" action="ppaction://media"/>
            <a:extLst>
              <a:ext uri="{FF2B5EF4-FFF2-40B4-BE49-F238E27FC236}">
                <a16:creationId xmlns:a16="http://schemas.microsoft.com/office/drawing/2014/main" id="{A78449EF-8E1F-4867-A5E6-2BCB58AAC835}"/>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89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836914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6220567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890379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06253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466784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$9.1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$15.2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$29.3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Punta Gorda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Punta Gorda Airport’s Total Economic Impact</vt:lpstr>
      <vt:lpstr>On-Airport Impacts</vt:lpstr>
      <vt:lpstr>Visitor Spending Impacts (Off-Airport)</vt:lpstr>
      <vt:lpstr>Airport Economic Impact Results</vt:lpstr>
      <vt:lpstr>TOTAL Punta Gorda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2022-12-07T21:07:25Z</dcterms:modified>
</cp:coreProperties>
</file>