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notesSlides/notesSlide4.xml" ContentType="application/vnd.openxmlformats-officedocument.presentationml.notesSlide+xml"/>
  <Override PartName="/ppt/notesSlides/notesSlide5.xml" ContentType="application/vnd.openxmlformats-officedocument.presentationml.notesSlide+xml"/>
  <Override PartName="/ppt/authors.xml" ContentType="application/vnd.ms-powerpoint.authors+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 Id="rId4"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4"/>
  </p:sldMasterIdLst>
  <p:notesMasterIdLst>
    <p:notesMasterId r:id="rId24"/>
  </p:notesMasterIdLst>
  <p:sldIdLst>
    <p:sldId id="2147476707" r:id="rId5"/>
    <p:sldId id="307" r:id="rId6"/>
    <p:sldId id="2147476715" r:id="rId7"/>
    <p:sldId id="301" r:id="rId8"/>
    <p:sldId id="2147476706" r:id="rId9"/>
    <p:sldId id="316" r:id="rId10"/>
    <p:sldId id="357" r:id="rId11"/>
    <p:sldId id="329" r:id="rId12"/>
    <p:sldId id="362" r:id="rId13"/>
    <p:sldId id="363" r:id="rId14"/>
    <p:sldId id="366" r:id="rId15"/>
    <p:sldId id="367" r:id="rId16"/>
    <p:sldId id="368" r:id="rId17"/>
    <p:sldId id="369" r:id="rId18"/>
    <p:sldId id="356" r:id="rId19"/>
    <p:sldId id="360" r:id="rId20"/>
    <p:sldId id="370" r:id="rId21"/>
    <p:sldId id="2147476684" r:id="rId22"/>
    <p:sldId id="2147476699" r:id="rId23"/>
  </p:sldIdLst>
  <p:sldSz cx="12192000" cy="6858000"/>
  <p:notesSz cx="7315200" cy="96012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authors.xml><?xml version="1.0" encoding="utf-8"?>
<p188:authorLst xmlns:a="http://schemas.openxmlformats.org/drawingml/2006/main" xmlns:r="http://schemas.openxmlformats.org/officeDocument/2006/relationships" xmlns:p188="http://schemas.microsoft.com/office/powerpoint/2018/8/main">
  <p188:author id="{1B3A85BA-06CD-85C2-523C-661971265CE0}" name="Fletcher, Hilary" initials="FH" userId="S::hilary.fletcher@woolpert.com::83587431-4fb7-4f29-8303-e0cd73dc91be" providerId="AD"/>
  <p188:author id="{F383DEBC-76AB-97AC-D556-9EDB5CA16942}" name="Miranda, Stephano" initials="MS" userId="S::SMIRANDA@hdrinc.com::a2c36fff-dc61-4f8d-acbe-d1aef1f76c65" providerId="AD"/>
  <p188:author id="{D77243FB-57F4-CE39-E86C-78269FD7F6BB}" name="Hazzard, Zachary" initials="HZ" userId="S::Zach.Hazzard@woolpert.com::bc2d9c64-09ff-4d7c-9839-65fddfc7a450" providerId="AD"/>
</p188:authorLst>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174687"/>
    <a:srgbClr val="E2E7ED"/>
    <a:srgbClr val="1C4384"/>
    <a:srgbClr val="D82F28"/>
    <a:srgbClr val="000000"/>
    <a:srgbClr val="E64740"/>
    <a:srgbClr val="1F4383"/>
    <a:srgbClr val="FFFFFF"/>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3C2FFA5D-87B4-456A-9821-1D502468CF0F}" styleName="Themed Style 1 - Accent 1">
    <a:tblBg>
      <a:fillRef idx="2">
        <a:schemeClr val="accent1"/>
      </a:fillRef>
      <a:effectRef idx="1">
        <a:schemeClr val="accent1"/>
      </a:effectRef>
    </a:tblBg>
    <a:wholeTbl>
      <a:tcTxStyle>
        <a:fontRef idx="minor">
          <a:scrgbClr r="0" g="0" b="0"/>
        </a:fontRef>
        <a:schemeClr val="dk1"/>
      </a:tcTxStyle>
      <a:tcStyle>
        <a:tcBdr>
          <a:left>
            <a:lnRef idx="1">
              <a:schemeClr val="accent1"/>
            </a:lnRef>
          </a:left>
          <a:right>
            <a:lnRef idx="1">
              <a:schemeClr val="accent1"/>
            </a:lnRef>
          </a:right>
          <a:top>
            <a:lnRef idx="1">
              <a:schemeClr val="accent1"/>
            </a:lnRef>
          </a:top>
          <a:bottom>
            <a:lnRef idx="1">
              <a:schemeClr val="accent1"/>
            </a:lnRef>
          </a:bottom>
          <a:insideH>
            <a:lnRef idx="1">
              <a:schemeClr val="accent1"/>
            </a:lnRef>
          </a:insideH>
          <a:insideV>
            <a:lnRef idx="1">
              <a:schemeClr val="accent1"/>
            </a:lnRef>
          </a:insideV>
        </a:tcBdr>
        <a:fill>
          <a:noFill/>
        </a:fill>
      </a:tcStyle>
    </a:wholeTbl>
    <a:band1H>
      <a:tcStyle>
        <a:tcBdr/>
        <a:fill>
          <a:solidFill>
            <a:schemeClr val="accent1">
              <a:alpha val="40000"/>
            </a:schemeClr>
          </a:solidFill>
        </a:fill>
      </a:tcStyle>
    </a:band1H>
    <a:band2H>
      <a:tcStyle>
        <a:tcBdr/>
      </a:tcStyle>
    </a:band2H>
    <a:band1V>
      <a:tcStyle>
        <a:tcBdr>
          <a:top>
            <a:lnRef idx="1">
              <a:schemeClr val="accent1"/>
            </a:lnRef>
          </a:top>
          <a:bottom>
            <a:lnRef idx="1">
              <a:schemeClr val="accent1"/>
            </a:lnRef>
          </a:bottom>
        </a:tcBdr>
        <a:fill>
          <a:solidFill>
            <a:schemeClr val="accent1">
              <a:alpha val="40000"/>
            </a:schemeClr>
          </a:solidFill>
        </a:fill>
      </a:tcStyle>
    </a:band1V>
    <a:band2V>
      <a:tcStyle>
        <a:tcBdr/>
      </a:tcStyle>
    </a:band2V>
    <a:lastCol>
      <a:tcTxStyle b="on"/>
      <a:tcStyle>
        <a:tcBdr>
          <a:left>
            <a:lnRef idx="2">
              <a:schemeClr val="accent1"/>
            </a:lnRef>
          </a:left>
          <a:right>
            <a:lnRef idx="1">
              <a:schemeClr val="accent1"/>
            </a:lnRef>
          </a:right>
          <a:top>
            <a:lnRef idx="1">
              <a:schemeClr val="accent1"/>
            </a:lnRef>
          </a:top>
          <a:bottom>
            <a:lnRef idx="1">
              <a:schemeClr val="accent1"/>
            </a:lnRef>
          </a:bottom>
          <a:insideH>
            <a:lnRef idx="1">
              <a:schemeClr val="accent1"/>
            </a:lnRef>
          </a:insideH>
          <a:insideV>
            <a:ln>
              <a:noFill/>
            </a:ln>
          </a:insideV>
        </a:tcBdr>
      </a:tcStyle>
    </a:lastCol>
    <a:firstCol>
      <a:tcTxStyle b="on"/>
      <a:tcStyle>
        <a:tcBdr>
          <a:left>
            <a:lnRef idx="1">
              <a:schemeClr val="accent1"/>
            </a:lnRef>
          </a:left>
          <a:right>
            <a:lnRef idx="2">
              <a:schemeClr val="accent1"/>
            </a:lnRef>
          </a:right>
          <a:top>
            <a:lnRef idx="1">
              <a:schemeClr val="accent1"/>
            </a:lnRef>
          </a:top>
          <a:bottom>
            <a:lnRef idx="1">
              <a:schemeClr val="accent1"/>
            </a:lnRef>
          </a:bottom>
          <a:insideH>
            <a:lnRef idx="1">
              <a:schemeClr val="accent1"/>
            </a:lnRef>
          </a:insideH>
          <a:insideV>
            <a:ln>
              <a:noFill/>
            </a:ln>
          </a:insideV>
        </a:tcBdr>
      </a:tcStyle>
    </a:firstCol>
    <a:lastRow>
      <a:tcTxStyle b="on"/>
      <a:tcStyle>
        <a:tcBdr>
          <a:left>
            <a:lnRef idx="1">
              <a:schemeClr val="accent1"/>
            </a:lnRef>
          </a:left>
          <a:right>
            <a:lnRef idx="1">
              <a:schemeClr val="accent1"/>
            </a:lnRef>
          </a:right>
          <a:top>
            <a:lnRef idx="2">
              <a:schemeClr val="accent1"/>
            </a:lnRef>
          </a:top>
          <a:bottom>
            <a:lnRef idx="2">
              <a:schemeClr val="accent1"/>
            </a:lnRef>
          </a:bottom>
          <a:insideH>
            <a:ln>
              <a:noFill/>
            </a:ln>
          </a:insideH>
          <a:insideV>
            <a:ln>
              <a:noFill/>
            </a:ln>
          </a:insideV>
        </a:tcBdr>
        <a:fill>
          <a:noFill/>
        </a:fill>
      </a:tcStyle>
    </a:lastRow>
    <a:firstRow>
      <a:tcTxStyle b="on">
        <a:fontRef idx="minor">
          <a:scrgbClr r="0" g="0" b="0"/>
        </a:fontRef>
        <a:schemeClr val="lt1"/>
      </a:tcTxStyle>
      <a:tcStyle>
        <a:tcBdr>
          <a:left>
            <a:lnRef idx="1">
              <a:schemeClr val="accent1"/>
            </a:lnRef>
          </a:left>
          <a:right>
            <a:lnRef idx="1">
              <a:schemeClr val="accent1"/>
            </a:lnRef>
          </a:right>
          <a:top>
            <a:lnRef idx="1">
              <a:schemeClr val="accent1"/>
            </a:lnRef>
          </a:top>
          <a:bottom>
            <a:lnRef idx="2">
              <a:schemeClr val="lt1"/>
            </a:lnRef>
          </a:bottom>
          <a:insideH>
            <a:ln>
              <a:noFill/>
            </a:ln>
          </a:insideH>
          <a:insideV>
            <a:ln>
              <a:noFill/>
            </a:ln>
          </a:insideV>
        </a:tcBdr>
        <a:fill>
          <a:solidFill>
            <a:schemeClr val="accent1"/>
          </a:solidFill>
        </a:fill>
      </a:tcStyle>
    </a:firstRow>
  </a:tblStyle>
  <a:tblStyle styleId="{2D5ABB26-0587-4C30-8999-92F81FD0307C}" styleName="No Style, No Grid">
    <a:wholeTbl>
      <a:tcTxStyle>
        <a:fontRef idx="minor">
          <a:scrgbClr r="0" g="0" b="0"/>
        </a:fontRef>
        <a:schemeClr val="tx1"/>
      </a:tcTxStyle>
      <a:tcStyle>
        <a:tcBdr>
          <a:left>
            <a:ln>
              <a:noFill/>
            </a:ln>
          </a:left>
          <a:right>
            <a:ln>
              <a:noFill/>
            </a:ln>
          </a:right>
          <a:top>
            <a:ln>
              <a:noFill/>
            </a:ln>
          </a:top>
          <a:bottom>
            <a:ln>
              <a:noFill/>
            </a:ln>
          </a:bottom>
          <a:insideH>
            <a:ln>
              <a:noFill/>
            </a:ln>
          </a:insideH>
          <a:insideV>
            <a:ln>
              <a:noFill/>
            </a:ln>
          </a:insideV>
        </a:tcBdr>
        <a:fill>
          <a:noFill/>
        </a:fill>
      </a:tcStyle>
    </a:wholeTbl>
  </a:tblStyle>
  <a:tblStyle styleId="{BC89EF96-8CEA-46FF-86C4-4CE0E7609802}" styleName="Light Style 3 - Accent 1">
    <a:wholeTbl>
      <a:tcTxStyle>
        <a:fontRef idx="minor">
          <a:scrgbClr r="0" g="0" b="0"/>
        </a:fontRef>
        <a:schemeClr val="tx1"/>
      </a:tcTxStyle>
      <a:tcStyle>
        <a:tcBdr>
          <a:left>
            <a:ln w="12700" cmpd="sng">
              <a:solidFill>
                <a:schemeClr val="accent1"/>
              </a:solidFill>
            </a:ln>
          </a:left>
          <a:right>
            <a:ln w="12700" cmpd="sng">
              <a:solidFill>
                <a:schemeClr val="accent1"/>
              </a:solidFill>
            </a:ln>
          </a:right>
          <a:top>
            <a:ln w="12700" cmpd="sng">
              <a:solidFill>
                <a:schemeClr val="accent1"/>
              </a:solidFill>
            </a:ln>
          </a:top>
          <a:bottom>
            <a:ln w="12700" cmpd="sng">
              <a:solidFill>
                <a:schemeClr val="accent1"/>
              </a:solidFill>
            </a:ln>
          </a:bottom>
          <a:insideH>
            <a:ln w="12700" cmpd="sng">
              <a:solidFill>
                <a:schemeClr val="accent1"/>
              </a:solidFill>
            </a:ln>
          </a:insideH>
          <a:insideV>
            <a:ln w="12700" cmpd="sng">
              <a:solidFill>
                <a:schemeClr val="accent1"/>
              </a:solidFill>
            </a:ln>
          </a:insideV>
        </a:tcBdr>
        <a:fill>
          <a:noFill/>
        </a:fill>
      </a:tcStyle>
    </a:wholeTbl>
    <a:band1H>
      <a:tcStyle>
        <a:tcBdr/>
        <a:fill>
          <a:solidFill>
            <a:schemeClr val="accent1">
              <a:alpha val="20000"/>
            </a:schemeClr>
          </a:solidFill>
        </a:fill>
      </a:tcStyle>
    </a:band1H>
    <a:band1V>
      <a:tcStyle>
        <a:tcBdr/>
        <a:fill>
          <a:solidFill>
            <a:schemeClr val="accent1">
              <a:alpha val="20000"/>
            </a:schemeClr>
          </a:solidFill>
        </a:fill>
      </a:tcStyle>
    </a:band1V>
    <a:lastCol>
      <a:tcTxStyle b="on"/>
      <a:tcStyle>
        <a:tcBdr/>
      </a:tcStyle>
    </a:lastCol>
    <a:firstCol>
      <a:tcTxStyle b="on"/>
      <a:tcStyle>
        <a:tcBdr/>
      </a:tcStyle>
    </a:firstCol>
    <a:lastRow>
      <a:tcTxStyle b="on"/>
      <a:tcStyle>
        <a:tcBdr>
          <a:top>
            <a:ln w="50800" cmpd="dbl">
              <a:solidFill>
                <a:schemeClr val="accent1"/>
              </a:solidFill>
            </a:ln>
          </a:top>
        </a:tcBdr>
        <a:fill>
          <a:noFill/>
        </a:fill>
      </a:tcStyle>
    </a:lastRow>
    <a:firstRow>
      <a:tcTxStyle b="on"/>
      <a:tcStyle>
        <a:tcBdr>
          <a:bottom>
            <a:ln w="25400" cmpd="sng">
              <a:solidFill>
                <a:schemeClr val="accent1"/>
              </a:solidFill>
            </a:ln>
          </a:bottom>
        </a:tcBdr>
        <a:fill>
          <a:noFill/>
        </a:fill>
      </a:tcStyle>
    </a:firstRow>
  </a:tblStyle>
  <a:tblStyle styleId="{8EC20E35-A176-4012-BC5E-935CFFF8708E}" styleName="Medium Style 3">
    <a:wholeTbl>
      <a:tcTxStyle>
        <a:fontRef idx="minor"/>
        <a:schemeClr val="dk1"/>
      </a:tcTxStyle>
      <a:tcStyle>
        <a:tcBdr>
          <a:left>
            <a:ln>
              <a:noFill/>
            </a:ln>
          </a:left>
          <a:right>
            <a:ln>
              <a:noFill/>
            </a:ln>
          </a:right>
          <a:top>
            <a:ln w="25400" cmpd="sng">
              <a:solidFill>
                <a:schemeClr val="dk1"/>
              </a:solidFill>
            </a:ln>
          </a:top>
          <a:bottom>
            <a:ln w="25400" cmpd="sng">
              <a:solidFill>
                <a:schemeClr val="dk1"/>
              </a:solidFill>
            </a:ln>
          </a:bottom>
          <a:insideH>
            <a:ln>
              <a:noFill/>
            </a:ln>
          </a:insideH>
          <a:insideV>
            <a:ln>
              <a:noFill/>
            </a:ln>
          </a:insideV>
        </a:tcBdr>
        <a:fill>
          <a:solidFill>
            <a:schemeClr val="lt1"/>
          </a:solidFill>
        </a:fill>
      </a:tcStyle>
    </a:wholeTbl>
    <a:band1H>
      <a:tcStyle>
        <a:tcBdr/>
        <a:fill>
          <a:solidFill>
            <a:schemeClr val="dk1">
              <a:tint val="20000"/>
            </a:schemeClr>
          </a:solidFill>
        </a:fill>
      </a:tcStyle>
    </a:band1H>
    <a:band1V>
      <a:tcStyle>
        <a:tcBdr/>
        <a:fill>
          <a:solidFill>
            <a:schemeClr val="dk1">
              <a:tint val="20000"/>
            </a:schemeClr>
          </a:solidFill>
        </a:fill>
      </a:tcStyle>
    </a:band1V>
    <a:lastCol>
      <a:tcTxStyle b="on">
        <a:fontRef idx="minor">
          <a:scrgbClr r="0" g="0" b="0"/>
        </a:fontRef>
        <a:schemeClr val="lt1"/>
      </a:tcTxStyle>
      <a:tcStyle>
        <a:tcBdr/>
        <a:fill>
          <a:solidFill>
            <a:schemeClr val="dk1"/>
          </a:solidFill>
        </a:fill>
      </a:tcStyle>
    </a:lastCol>
    <a:firstCol>
      <a:tcTxStyle b="on">
        <a:fontRef idx="minor">
          <a:scrgbClr r="0" g="0" b="0"/>
        </a:fontRef>
        <a:schemeClr val="lt1"/>
      </a:tcTxStyle>
      <a:tcStyle>
        <a:tcBdr/>
        <a:fill>
          <a:solidFill>
            <a:schemeClr val="dk1"/>
          </a:solidFill>
        </a:fill>
      </a:tcStyle>
    </a:firstCol>
    <a:lastRow>
      <a:tcTxStyle b="on"/>
      <a:tcStyle>
        <a:tcBdr>
          <a:top>
            <a:ln w="50800" cmpd="dbl">
              <a:solidFill>
                <a:schemeClr val="dk1"/>
              </a:solidFill>
            </a:ln>
          </a:top>
        </a:tcBdr>
        <a:fill>
          <a:solidFill>
            <a:schemeClr val="lt1"/>
          </a:solidFill>
        </a:fill>
      </a:tcStyle>
    </a:lastRow>
    <a:seCell>
      <a:tcTxStyle b="on">
        <a:fontRef idx="minor">
          <a:scrgbClr r="0" g="0" b="0"/>
        </a:fontRef>
        <a:schemeClr val="dk1"/>
      </a:tcTxStyle>
      <a:tcStyle>
        <a:tcBdr/>
      </a:tcStyle>
    </a:seCell>
    <a:swCell>
      <a:tcTxStyle b="on">
        <a:fontRef idx="minor">
          <a:scrgbClr r="0" g="0" b="0"/>
        </a:fontRef>
        <a:schemeClr val="dk1"/>
      </a:tcTxStyle>
      <a:tcStyle>
        <a:tcBdr/>
      </a:tcStyle>
    </a:swCell>
    <a:firstRow>
      <a:tcTxStyle b="on">
        <a:fontRef idx="minor">
          <a:scrgbClr r="0" g="0" b="0"/>
        </a:fontRef>
        <a:schemeClr val="lt1"/>
      </a:tcTxStyle>
      <a:tcStyle>
        <a:tcBdr>
          <a:bottom>
            <a:ln w="25400" cmpd="sng">
              <a:solidFill>
                <a:schemeClr val="dk1"/>
              </a:solidFill>
            </a:ln>
          </a:bottom>
        </a:tcBdr>
        <a:fill>
          <a:solidFill>
            <a:schemeClr val="dk1"/>
          </a:solidFill>
        </a:fill>
      </a:tcStyle>
    </a:firstRow>
  </a:tblStyle>
  <a:tblStyle styleId="{9D7B26C5-4107-4FEC-AEDC-1716B250A1EF}" styleName="Light Style 1">
    <a:wholeTbl>
      <a:tcTxStyle>
        <a:fontRef idx="minor">
          <a:scrgbClr r="0" g="0" b="0"/>
        </a:fontRef>
        <a:schemeClr val="tx1"/>
      </a:tcTxStyle>
      <a:tcStyle>
        <a:tcBdr>
          <a:left>
            <a:ln>
              <a:noFill/>
            </a:ln>
          </a:left>
          <a:right>
            <a:ln>
              <a:noFill/>
            </a:ln>
          </a:right>
          <a:top>
            <a:ln w="12700" cmpd="sng">
              <a:solidFill>
                <a:schemeClr val="tx1"/>
              </a:solidFill>
            </a:ln>
          </a:top>
          <a:bottom>
            <a:ln w="12700" cmpd="sng">
              <a:solidFill>
                <a:schemeClr val="tx1"/>
              </a:solidFill>
            </a:ln>
          </a:bottom>
          <a:insideH>
            <a:ln>
              <a:noFill/>
            </a:ln>
          </a:insideH>
          <a:insideV>
            <a:ln>
              <a:noFill/>
            </a:ln>
          </a:insideV>
        </a:tcBdr>
        <a:fill>
          <a:noFill/>
        </a:fill>
      </a:tcStyle>
    </a:wholeTbl>
    <a:band1H>
      <a:tcStyle>
        <a:tcBdr/>
        <a:fill>
          <a:solidFill>
            <a:schemeClr val="tx1">
              <a:alpha val="20000"/>
            </a:schemeClr>
          </a:solidFill>
        </a:fill>
      </a:tcStyle>
    </a:band1H>
    <a:band2H>
      <a:tcStyle>
        <a:tcBdr/>
      </a:tcStyle>
    </a:band2H>
    <a:band1V>
      <a:tcStyle>
        <a:tcBdr/>
        <a:fill>
          <a:solidFill>
            <a:schemeClr val="tx1">
              <a:alpha val="20000"/>
            </a:schemeClr>
          </a:solidFill>
        </a:fill>
      </a:tcStyle>
    </a:band1V>
    <a:lastCol>
      <a:tcTxStyle b="on"/>
      <a:tcStyle>
        <a:tcBdr/>
      </a:tcStyle>
    </a:lastCol>
    <a:firstCol>
      <a:tcTxStyle b="on"/>
      <a:tcStyle>
        <a:tcBdr/>
      </a:tcStyle>
    </a:firstCol>
    <a:lastRow>
      <a:tcTxStyle b="on"/>
      <a:tcStyle>
        <a:tcBdr>
          <a:top>
            <a:ln w="12700" cmpd="sng">
              <a:solidFill>
                <a:schemeClr val="tx1"/>
              </a:solidFill>
            </a:ln>
          </a:top>
        </a:tcBdr>
        <a:fill>
          <a:noFill/>
        </a:fill>
      </a:tcStyle>
    </a:lastRow>
    <a:firstRow>
      <a:tcTxStyle b="on"/>
      <a:tcStyle>
        <a:tcBdr>
          <a:bottom>
            <a:ln w="12700" cmpd="sng">
              <a:solidFill>
                <a:schemeClr val="tx1"/>
              </a:solidFill>
            </a:ln>
          </a:bottom>
        </a:tcBdr>
        <a:fill>
          <a:noFill/>
        </a:fill>
      </a:tcStyle>
    </a:firstRow>
  </a:tblStyle>
  <a:tblStyle styleId="{69012ECD-51FC-41F1-AA8D-1B2483CD663E}" styleName="Light Style 2 - Accent 1">
    <a:wholeTbl>
      <a:tcTxStyle>
        <a:fontRef idx="minor">
          <a:scrgbClr r="0" g="0" b="0"/>
        </a:fontRef>
        <a:schemeClr val="tx1"/>
      </a:tcTxStyle>
      <a:tcStyle>
        <a:tcBdr>
          <a:left>
            <a:lnRef idx="1">
              <a:schemeClr val="accent1"/>
            </a:lnRef>
          </a:left>
          <a:right>
            <a:lnRef idx="1">
              <a:schemeClr val="accent1"/>
            </a:lnRef>
          </a:right>
          <a:top>
            <a:lnRef idx="1">
              <a:schemeClr val="accent1"/>
            </a:lnRef>
          </a:top>
          <a:bottom>
            <a:lnRef idx="1">
              <a:schemeClr val="accent1"/>
            </a:lnRef>
          </a:bottom>
          <a:insideH>
            <a:ln>
              <a:noFill/>
            </a:ln>
          </a:insideH>
          <a:insideV>
            <a:ln>
              <a:noFill/>
            </a:ln>
          </a:insideV>
        </a:tcBdr>
        <a:fill>
          <a:noFill/>
        </a:fill>
      </a:tcStyle>
    </a:wholeTbl>
    <a:band1H>
      <a:tcStyle>
        <a:tcBdr>
          <a:top>
            <a:lnRef idx="1">
              <a:schemeClr val="accent1"/>
            </a:lnRef>
          </a:top>
          <a:bottom>
            <a:lnRef idx="1">
              <a:schemeClr val="accent1"/>
            </a:lnRef>
          </a:bottom>
        </a:tcBdr>
      </a:tcStyle>
    </a:band1H>
    <a:band1V>
      <a:tcStyle>
        <a:tcBdr>
          <a:left>
            <a:lnRef idx="1">
              <a:schemeClr val="accent1"/>
            </a:lnRef>
          </a:left>
          <a:right>
            <a:lnRef idx="1">
              <a:schemeClr val="accent1"/>
            </a:lnRef>
          </a:right>
        </a:tcBdr>
      </a:tcStyle>
    </a:band1V>
    <a:band2V>
      <a:tcStyle>
        <a:tcBdr>
          <a:left>
            <a:lnRef idx="1">
              <a:schemeClr val="accent1"/>
            </a:lnRef>
          </a:left>
          <a:right>
            <a:lnRef idx="1">
              <a:schemeClr val="accent1"/>
            </a:lnRef>
          </a:right>
        </a:tcBdr>
      </a:tcStyle>
    </a:band2V>
    <a:lastCol>
      <a:tcTxStyle b="on"/>
      <a:tcStyle>
        <a:tcBdr/>
      </a:tcStyle>
    </a:lastCol>
    <a:firstCol>
      <a:tcTxStyle b="on"/>
      <a:tcStyle>
        <a:tcBdr/>
      </a:tcStyle>
    </a:firstCol>
    <a:lastRow>
      <a:tcTxStyle b="on"/>
      <a:tcStyle>
        <a:tcBdr>
          <a:top>
            <a:ln w="50800" cmpd="dbl">
              <a:solidFill>
                <a:schemeClr val="accent1"/>
              </a:solidFill>
            </a:ln>
          </a:top>
        </a:tcBdr>
      </a:tcStyle>
    </a:lastRow>
    <a:firstRow>
      <a:tcTxStyle b="on">
        <a:fontRef idx="minor">
          <a:scrgbClr r="0" g="0" b="0"/>
        </a:fontRef>
        <a:schemeClr val="bg1"/>
      </a:tcTxStyle>
      <a:tcStyle>
        <a:tcBdr/>
        <a:fillRef idx="1">
          <a:schemeClr val="accent1"/>
        </a:fillRef>
      </a:tcStyle>
    </a:firstRow>
  </a:tblStyle>
  <a:tblStyle styleId="{72833802-FEF1-4C79-8D5D-14CF1EAF98D9}" styleName="Light Style 2 - Accent 2">
    <a:wholeTbl>
      <a:tcTxStyle>
        <a:fontRef idx="minor">
          <a:scrgbClr r="0" g="0" b="0"/>
        </a:fontRef>
        <a:schemeClr val="tx1"/>
      </a:tcTxStyle>
      <a:tcStyle>
        <a:tcBdr>
          <a:left>
            <a:lnRef idx="1">
              <a:schemeClr val="accent2"/>
            </a:lnRef>
          </a:left>
          <a:right>
            <a:lnRef idx="1">
              <a:schemeClr val="accent2"/>
            </a:lnRef>
          </a:right>
          <a:top>
            <a:lnRef idx="1">
              <a:schemeClr val="accent2"/>
            </a:lnRef>
          </a:top>
          <a:bottom>
            <a:lnRef idx="1">
              <a:schemeClr val="accent2"/>
            </a:lnRef>
          </a:bottom>
          <a:insideH>
            <a:ln>
              <a:noFill/>
            </a:ln>
          </a:insideH>
          <a:insideV>
            <a:ln>
              <a:noFill/>
            </a:ln>
          </a:insideV>
        </a:tcBdr>
        <a:fill>
          <a:noFill/>
        </a:fill>
      </a:tcStyle>
    </a:wholeTbl>
    <a:band1H>
      <a:tcStyle>
        <a:tcBdr>
          <a:top>
            <a:lnRef idx="1">
              <a:schemeClr val="accent2"/>
            </a:lnRef>
          </a:top>
          <a:bottom>
            <a:lnRef idx="1">
              <a:schemeClr val="accent2"/>
            </a:lnRef>
          </a:bottom>
        </a:tcBdr>
      </a:tcStyle>
    </a:band1H>
    <a:band1V>
      <a:tcStyle>
        <a:tcBdr>
          <a:left>
            <a:lnRef idx="1">
              <a:schemeClr val="accent2"/>
            </a:lnRef>
          </a:left>
          <a:right>
            <a:lnRef idx="1">
              <a:schemeClr val="accent2"/>
            </a:lnRef>
          </a:right>
        </a:tcBdr>
      </a:tcStyle>
    </a:band1V>
    <a:band2V>
      <a:tcStyle>
        <a:tcBdr>
          <a:left>
            <a:lnRef idx="1">
              <a:schemeClr val="accent2"/>
            </a:lnRef>
          </a:left>
          <a:right>
            <a:lnRef idx="1">
              <a:schemeClr val="accent2"/>
            </a:lnRef>
          </a:right>
        </a:tcBdr>
      </a:tcStyle>
    </a:band2V>
    <a:lastCol>
      <a:tcTxStyle b="on"/>
      <a:tcStyle>
        <a:tcBdr/>
      </a:tcStyle>
    </a:lastCol>
    <a:firstCol>
      <a:tcTxStyle b="on"/>
      <a:tcStyle>
        <a:tcBdr/>
      </a:tcStyle>
    </a:firstCol>
    <a:lastRow>
      <a:tcTxStyle b="on"/>
      <a:tcStyle>
        <a:tcBdr>
          <a:top>
            <a:ln w="50800" cmpd="dbl">
              <a:solidFill>
                <a:schemeClr val="accent2"/>
              </a:solidFill>
            </a:ln>
          </a:top>
        </a:tcBdr>
      </a:tcStyle>
    </a:lastRow>
    <a:firstRow>
      <a:tcTxStyle b="on">
        <a:fontRef idx="minor">
          <a:scrgbClr r="0" g="0" b="0"/>
        </a:fontRef>
        <a:schemeClr val="bg1"/>
      </a:tcTxStyle>
      <a:tcStyle>
        <a:tcBdr/>
        <a:fillRef idx="1">
          <a:schemeClr val="accent2"/>
        </a:fillRef>
      </a:tcStyle>
    </a:firstRow>
  </a:tblStyle>
  <a:tblStyle styleId="{3B4B98B0-60AC-42C2-AFA5-B58CD77FA1E5}" styleName="Light Style 1 - Accent 1">
    <a:wholeTbl>
      <a:tcTxStyle>
        <a:fontRef idx="minor">
          <a:scrgbClr r="0" g="0" b="0"/>
        </a:fontRef>
        <a:schemeClr val="tx1"/>
      </a:tcTxStyle>
      <a:tcStyle>
        <a:tcBdr>
          <a:left>
            <a:ln>
              <a:noFill/>
            </a:ln>
          </a:left>
          <a:right>
            <a:ln>
              <a:noFill/>
            </a:ln>
          </a:right>
          <a:top>
            <a:ln w="12700" cmpd="sng">
              <a:solidFill>
                <a:schemeClr val="accent1"/>
              </a:solidFill>
            </a:ln>
          </a:top>
          <a:bottom>
            <a:ln w="12700" cmpd="sng">
              <a:solidFill>
                <a:schemeClr val="accent1"/>
              </a:solidFill>
            </a:ln>
          </a:bottom>
          <a:insideH>
            <a:ln>
              <a:noFill/>
            </a:ln>
          </a:insideH>
          <a:insideV>
            <a:ln>
              <a:noFill/>
            </a:ln>
          </a:insideV>
        </a:tcBdr>
        <a:fill>
          <a:noFill/>
        </a:fill>
      </a:tcStyle>
    </a:wholeTbl>
    <a:band1H>
      <a:tcStyle>
        <a:tcBdr/>
        <a:fill>
          <a:solidFill>
            <a:schemeClr val="accent1">
              <a:alpha val="20000"/>
            </a:schemeClr>
          </a:solidFill>
        </a:fill>
      </a:tcStyle>
    </a:band1H>
    <a:band2H>
      <a:tcStyle>
        <a:tcBdr/>
      </a:tcStyle>
    </a:band2H>
    <a:band1V>
      <a:tcStyle>
        <a:tcBdr/>
        <a:fill>
          <a:solidFill>
            <a:schemeClr val="accent1">
              <a:alpha val="20000"/>
            </a:schemeClr>
          </a:solidFill>
        </a:fill>
      </a:tcStyle>
    </a:band1V>
    <a:lastCol>
      <a:tcTxStyle b="on"/>
      <a:tcStyle>
        <a:tcBdr/>
      </a:tcStyle>
    </a:lastCol>
    <a:firstCol>
      <a:tcTxStyle b="on"/>
      <a:tcStyle>
        <a:tcBdr/>
      </a:tcStyle>
    </a:firstCol>
    <a:lastRow>
      <a:tcTxStyle b="on"/>
      <a:tcStyle>
        <a:tcBdr>
          <a:top>
            <a:ln w="12700" cmpd="sng">
              <a:solidFill>
                <a:schemeClr val="accent1"/>
              </a:solidFill>
            </a:ln>
          </a:top>
        </a:tcBdr>
        <a:fill>
          <a:noFill/>
        </a:fill>
      </a:tcStyle>
    </a:lastRow>
    <a:firstRow>
      <a:tcTxStyle b="on"/>
      <a:tcStyle>
        <a:tcBdr>
          <a:bottom>
            <a:ln w="12700" cmpd="sng">
              <a:solidFill>
                <a:schemeClr val="accent1"/>
              </a:solidFill>
            </a:ln>
          </a:bottom>
        </a:tcBdr>
        <a:fill>
          <a:noFill/>
        </a:fill>
      </a:tcStyle>
    </a:firstRow>
  </a:tblStyle>
  <a:tblStyle styleId="{5940675A-B579-460E-94D1-54222C63F5DA}" styleName="No Style, Table Grid">
    <a:wholeTbl>
      <a:tcTxStyle>
        <a:fontRef idx="minor">
          <a:scrgbClr r="0" g="0" b="0"/>
        </a:fontRef>
        <a:schemeClr val="tx1"/>
      </a:tcTxStyle>
      <a:tcStyle>
        <a:tcBdr>
          <a:left>
            <a:ln w="12700" cmpd="sng">
              <a:solidFill>
                <a:schemeClr val="tx1"/>
              </a:solidFill>
            </a:ln>
          </a:left>
          <a:right>
            <a:ln w="12700" cmpd="sng">
              <a:solidFill>
                <a:schemeClr val="tx1"/>
              </a:solidFill>
            </a:ln>
          </a:right>
          <a:top>
            <a:ln w="12700" cmpd="sng">
              <a:solidFill>
                <a:schemeClr val="tx1"/>
              </a:solidFill>
            </a:ln>
          </a:top>
          <a:bottom>
            <a:ln w="12700" cmpd="sng">
              <a:solidFill>
                <a:schemeClr val="tx1"/>
              </a:solidFill>
            </a:ln>
          </a:bottom>
          <a:insideH>
            <a:ln w="12700" cmpd="sng">
              <a:solidFill>
                <a:schemeClr val="tx1"/>
              </a:solidFill>
            </a:ln>
          </a:insideH>
          <a:insideV>
            <a:ln w="12700" cmpd="sng">
              <a:solidFill>
                <a:schemeClr val="tx1"/>
              </a:solidFill>
            </a:ln>
          </a:insideV>
        </a:tcBdr>
        <a:fill>
          <a:noFill/>
        </a:fill>
      </a:tcStyle>
    </a:wholeTbl>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6896" autoAdjust="0"/>
    <p:restoredTop sz="94660"/>
  </p:normalViewPr>
  <p:slideViewPr>
    <p:cSldViewPr snapToGrid="0">
      <p:cViewPr varScale="1">
        <p:scale>
          <a:sx n="120" d="100"/>
          <a:sy n="120" d="100"/>
        </p:scale>
        <p:origin x="126" y="120"/>
      </p:cViewPr>
      <p:guideLst/>
    </p:cSldViewPr>
  </p:slideViewPr>
  <p:notesTextViewPr>
    <p:cViewPr>
      <p:scale>
        <a:sx n="3" d="2"/>
        <a:sy n="3" d="2"/>
      </p:scale>
      <p:origin x="0" y="0"/>
    </p:cViewPr>
  </p:notesTextViewPr>
  <p:sorterViewPr>
    <p:cViewPr>
      <p:scale>
        <a:sx n="110" d="100"/>
        <a:sy n="110" d="100"/>
      </p:scale>
      <p:origin x="0" y="0"/>
    </p:cViewPr>
  </p:sorter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4.xml"/><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viewProps" Target="viewProps.xml"/><Relationship Id="rId3" Type="http://schemas.openxmlformats.org/officeDocument/2006/relationships/customXml" Target="../customXml/item3.xml"/><Relationship Id="rId21" Type="http://schemas.openxmlformats.org/officeDocument/2006/relationships/slide" Target="slides/slide17.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presProps" Target="presProps.xml"/><Relationship Id="rId2" Type="http://schemas.openxmlformats.org/officeDocument/2006/relationships/customXml" Target="../customXml/item2.xml"/><Relationship Id="rId16" Type="http://schemas.openxmlformats.org/officeDocument/2006/relationships/slide" Target="slides/slide12.xml"/><Relationship Id="rId20" Type="http://schemas.openxmlformats.org/officeDocument/2006/relationships/slide" Target="slides/slide16.xml"/><Relationship Id="rId29" Type="http://schemas.microsoft.com/office/2018/10/relationships/authors" Target="authors.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24" Type="http://schemas.openxmlformats.org/officeDocument/2006/relationships/notesMaster" Target="notesMasters/notesMaster1.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tableStyles" Target="tableStyles.xml"/><Relationship Id="rId10" Type="http://schemas.openxmlformats.org/officeDocument/2006/relationships/slide" Target="slides/slide6.xml"/><Relationship Id="rId19" Type="http://schemas.openxmlformats.org/officeDocument/2006/relationships/slide" Target="slides/slide15.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theme" Target="theme/theme1.xml"/></Relationships>
</file>

<file path=ppt/diagrams/colors1.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2D8F4469-C586-4535-8894-75BEBB877D1C}" type="doc">
      <dgm:prSet loTypeId="urn:microsoft.com/office/officeart/2005/8/layout/arrow2" loCatId="process" qsTypeId="urn:microsoft.com/office/officeart/2005/8/quickstyle/simple1" qsCatId="simple" csTypeId="urn:microsoft.com/office/officeart/2005/8/colors/accent1_2" csCatId="accent1" phldr="1"/>
      <dgm:spPr/>
    </dgm:pt>
    <dgm:pt modelId="{571A35D0-5A2B-479C-B774-A73B088FA8B3}">
      <dgm:prSet phldrT="[Text]" custT="1"/>
      <dgm:spPr/>
      <dgm:t>
        <a:bodyPr/>
        <a:lstStyle/>
        <a:p>
          <a:pPr algn="ctr"/>
          <a:r>
            <a:rPr lang="en-US" sz="2000" b="1" u="sng" dirty="0">
              <a:solidFill>
                <a:srgbClr val="1F4383"/>
              </a:solidFill>
              <a:latin typeface="Arial" panose="020B0604020202020204" pitchFamily="34" charset="0"/>
              <a:cs typeface="Arial" panose="020B0604020202020204" pitchFamily="34" charset="0"/>
            </a:rPr>
            <a:t>Phase 1</a:t>
          </a:r>
        </a:p>
        <a:p>
          <a:pPr algn="ctr"/>
          <a:endParaRPr lang="en-US" sz="200" b="1" dirty="0">
            <a:solidFill>
              <a:srgbClr val="1F4383"/>
            </a:solidFill>
            <a:latin typeface="Arial" panose="020B0604020202020204" pitchFamily="34" charset="0"/>
            <a:cs typeface="Arial" panose="020B0604020202020204" pitchFamily="34" charset="0"/>
          </a:endParaRPr>
        </a:p>
        <a:p>
          <a:pPr algn="ctr"/>
          <a:r>
            <a:rPr lang="en-US" sz="1400" b="1" i="0" dirty="0">
              <a:solidFill>
                <a:srgbClr val="1F4383"/>
              </a:solidFill>
              <a:latin typeface="Arial" panose="020B0604020202020204" pitchFamily="34" charset="0"/>
              <a:cs typeface="Arial" panose="020B0604020202020204" pitchFamily="34" charset="0"/>
            </a:rPr>
            <a:t>Fall 2023 - Summer 2024</a:t>
          </a:r>
          <a:br>
            <a:rPr lang="en-US" sz="1200" i="0" dirty="0">
              <a:solidFill>
                <a:srgbClr val="1F4383"/>
              </a:solidFill>
              <a:latin typeface="Arial" panose="020B0604020202020204" pitchFamily="34" charset="0"/>
              <a:cs typeface="Arial" panose="020B0604020202020204" pitchFamily="34" charset="0"/>
            </a:rPr>
          </a:br>
          <a:r>
            <a:rPr lang="en-US" sz="1400" i="0" dirty="0">
              <a:solidFill>
                <a:srgbClr val="1F4383"/>
              </a:solidFill>
              <a:latin typeface="Arial" panose="020B0604020202020204" pitchFamily="34" charset="0"/>
              <a:cs typeface="Arial" panose="020B0604020202020204" pitchFamily="34" charset="0"/>
            </a:rPr>
            <a:t>To develop, test, and educate on guidance for local decision-makers surrounding impacts, community engagement, and zoning/land use for AAM. </a:t>
          </a:r>
          <a:endParaRPr lang="en-US" sz="800" i="0" dirty="0">
            <a:solidFill>
              <a:srgbClr val="1F4383"/>
            </a:solidFill>
            <a:latin typeface="Arial" panose="020B0604020202020204" pitchFamily="34" charset="0"/>
            <a:cs typeface="Arial" panose="020B0604020202020204" pitchFamily="34" charset="0"/>
          </a:endParaRPr>
        </a:p>
      </dgm:t>
    </dgm:pt>
    <dgm:pt modelId="{28CE97F3-3D20-428B-9617-630BAB12484F}" type="parTrans" cxnId="{86538F6A-C54C-4496-AD72-52C974FD2EA3}">
      <dgm:prSet/>
      <dgm:spPr/>
      <dgm:t>
        <a:bodyPr/>
        <a:lstStyle/>
        <a:p>
          <a:endParaRPr lang="en-US"/>
        </a:p>
      </dgm:t>
    </dgm:pt>
    <dgm:pt modelId="{86E45A96-04AE-4581-8705-116E9735034C}" type="sibTrans" cxnId="{86538F6A-C54C-4496-AD72-52C974FD2EA3}">
      <dgm:prSet/>
      <dgm:spPr/>
      <dgm:t>
        <a:bodyPr/>
        <a:lstStyle/>
        <a:p>
          <a:endParaRPr lang="en-US"/>
        </a:p>
      </dgm:t>
    </dgm:pt>
    <dgm:pt modelId="{5656845E-822A-4A91-83EF-4677E0D6DA36}">
      <dgm:prSet phldrT="[Text]" custT="1"/>
      <dgm:spPr/>
      <dgm:t>
        <a:bodyPr/>
        <a:lstStyle/>
        <a:p>
          <a:pPr algn="ctr"/>
          <a:r>
            <a:rPr lang="en-US" sz="2000" b="1" u="sng" dirty="0">
              <a:solidFill>
                <a:srgbClr val="1F4383"/>
              </a:solidFill>
              <a:latin typeface="Arial" panose="020B0604020202020204" pitchFamily="34" charset="0"/>
              <a:cs typeface="Arial" panose="020B0604020202020204" pitchFamily="34" charset="0"/>
            </a:rPr>
            <a:t>Phase 2</a:t>
          </a:r>
        </a:p>
        <a:p>
          <a:pPr algn="ctr"/>
          <a:endParaRPr lang="en-US" sz="200" dirty="0">
            <a:solidFill>
              <a:srgbClr val="1F4383"/>
            </a:solidFill>
            <a:latin typeface="Arial" panose="020B0604020202020204" pitchFamily="34" charset="0"/>
            <a:cs typeface="Arial" panose="020B0604020202020204" pitchFamily="34" charset="0"/>
          </a:endParaRPr>
        </a:p>
        <a:p>
          <a:pPr algn="ctr"/>
          <a:r>
            <a:rPr lang="en-US" sz="1400" b="1" i="0" dirty="0">
              <a:solidFill>
                <a:srgbClr val="1F4383"/>
              </a:solidFill>
              <a:latin typeface="Arial" panose="020B0604020202020204" pitchFamily="34" charset="0"/>
              <a:cs typeface="Arial" panose="020B0604020202020204" pitchFamily="34" charset="0"/>
            </a:rPr>
            <a:t>Summer 2024 - Summer 2025</a:t>
          </a:r>
          <a:br>
            <a:rPr lang="en-US" sz="1200" i="0" dirty="0">
              <a:solidFill>
                <a:srgbClr val="1F4383"/>
              </a:solidFill>
              <a:latin typeface="Arial" panose="020B0604020202020204" pitchFamily="34" charset="0"/>
              <a:cs typeface="Arial" panose="020B0604020202020204" pitchFamily="34" charset="0"/>
            </a:rPr>
          </a:br>
          <a:r>
            <a:rPr lang="en-US" sz="1400" i="0" dirty="0">
              <a:solidFill>
                <a:srgbClr val="1F4383"/>
              </a:solidFill>
              <a:latin typeface="Arial" panose="020B0604020202020204" pitchFamily="34" charset="0"/>
              <a:cs typeface="Arial" panose="020B0604020202020204" pitchFamily="34" charset="0"/>
            </a:rPr>
            <a:t>To engage the community in a public awareness campaign, collaborate with early entrants, and revisit state law regarding airport hazard areas zoning. </a:t>
          </a:r>
          <a:endParaRPr lang="en-US" sz="1600" i="0" dirty="0">
            <a:solidFill>
              <a:srgbClr val="1F4383"/>
            </a:solidFill>
            <a:latin typeface="Arial" panose="020B0604020202020204" pitchFamily="34" charset="0"/>
            <a:cs typeface="Arial" panose="020B0604020202020204" pitchFamily="34" charset="0"/>
          </a:endParaRPr>
        </a:p>
      </dgm:t>
    </dgm:pt>
    <dgm:pt modelId="{BC41F67E-9CE0-40BA-BF24-48A3A75080E4}" type="parTrans" cxnId="{0AE7F817-4CBF-4F5C-AB15-ADB93CE0383A}">
      <dgm:prSet/>
      <dgm:spPr/>
      <dgm:t>
        <a:bodyPr/>
        <a:lstStyle/>
        <a:p>
          <a:endParaRPr lang="en-US"/>
        </a:p>
      </dgm:t>
    </dgm:pt>
    <dgm:pt modelId="{090604D7-786B-40C2-9EDB-D2B624629B09}" type="sibTrans" cxnId="{0AE7F817-4CBF-4F5C-AB15-ADB93CE0383A}">
      <dgm:prSet/>
      <dgm:spPr/>
      <dgm:t>
        <a:bodyPr/>
        <a:lstStyle/>
        <a:p>
          <a:endParaRPr lang="en-US"/>
        </a:p>
      </dgm:t>
    </dgm:pt>
    <dgm:pt modelId="{7C9D873E-3086-4009-8306-4127289C07AB}">
      <dgm:prSet phldrT="[Text]" custT="1"/>
      <dgm:spPr/>
      <dgm:t>
        <a:bodyPr/>
        <a:lstStyle/>
        <a:p>
          <a:pPr algn="ctr"/>
          <a:r>
            <a:rPr lang="en-US" sz="2000" b="1" u="sng" dirty="0">
              <a:solidFill>
                <a:srgbClr val="1F4383"/>
              </a:solidFill>
              <a:latin typeface="Arial" panose="020B0604020202020204" pitchFamily="34" charset="0"/>
              <a:cs typeface="Arial" panose="020B0604020202020204" pitchFamily="34" charset="0"/>
            </a:rPr>
            <a:t>Phase 3</a:t>
          </a:r>
        </a:p>
        <a:p>
          <a:pPr algn="ctr"/>
          <a:br>
            <a:rPr lang="en-US" sz="200" dirty="0">
              <a:solidFill>
                <a:srgbClr val="1F4383"/>
              </a:solidFill>
              <a:latin typeface="Arial" panose="020B0604020202020204" pitchFamily="34" charset="0"/>
              <a:cs typeface="Arial" panose="020B0604020202020204" pitchFamily="34" charset="0"/>
            </a:rPr>
          </a:br>
          <a:r>
            <a:rPr lang="en-US" sz="1400" b="1" i="0" dirty="0">
              <a:solidFill>
                <a:srgbClr val="1F4383"/>
              </a:solidFill>
              <a:latin typeface="Arial" panose="020B0604020202020204" pitchFamily="34" charset="0"/>
              <a:cs typeface="Arial" panose="020B0604020202020204" pitchFamily="34" charset="0"/>
            </a:rPr>
            <a:t>Beyond 2025</a:t>
          </a:r>
          <a:br>
            <a:rPr lang="en-US" sz="1200" i="0" dirty="0">
              <a:solidFill>
                <a:srgbClr val="1F4383"/>
              </a:solidFill>
              <a:latin typeface="Arial" panose="020B0604020202020204" pitchFamily="34" charset="0"/>
              <a:cs typeface="Arial" panose="020B0604020202020204" pitchFamily="34" charset="0"/>
            </a:rPr>
          </a:br>
          <a:r>
            <a:rPr lang="en-US" sz="1400" i="0" dirty="0">
              <a:solidFill>
                <a:srgbClr val="1F4383"/>
              </a:solidFill>
              <a:latin typeface="Arial" panose="020B0604020202020204" pitchFamily="34" charset="0"/>
              <a:cs typeface="Arial" panose="020B0604020202020204" pitchFamily="34" charset="0"/>
            </a:rPr>
            <a:t>Fully integrate AAM into the state transportation system once AAM operations have commenced. </a:t>
          </a:r>
          <a:endParaRPr lang="en-US" sz="1600" i="0" dirty="0">
            <a:solidFill>
              <a:srgbClr val="1F4383"/>
            </a:solidFill>
            <a:latin typeface="Arial" panose="020B0604020202020204" pitchFamily="34" charset="0"/>
            <a:cs typeface="Arial" panose="020B0604020202020204" pitchFamily="34" charset="0"/>
          </a:endParaRPr>
        </a:p>
      </dgm:t>
    </dgm:pt>
    <dgm:pt modelId="{C0F58D2D-EB29-48F2-A45C-F8239077D356}" type="parTrans" cxnId="{11CF3140-2783-463E-A393-27AF2E043A0F}">
      <dgm:prSet/>
      <dgm:spPr/>
      <dgm:t>
        <a:bodyPr/>
        <a:lstStyle/>
        <a:p>
          <a:endParaRPr lang="en-US"/>
        </a:p>
      </dgm:t>
    </dgm:pt>
    <dgm:pt modelId="{17B9A6BE-FA32-4427-A4BF-CF922E6E331F}" type="sibTrans" cxnId="{11CF3140-2783-463E-A393-27AF2E043A0F}">
      <dgm:prSet/>
      <dgm:spPr/>
      <dgm:t>
        <a:bodyPr/>
        <a:lstStyle/>
        <a:p>
          <a:endParaRPr lang="en-US"/>
        </a:p>
      </dgm:t>
    </dgm:pt>
    <dgm:pt modelId="{F1A362C8-62EF-4B06-AA84-85DC17923009}" type="pres">
      <dgm:prSet presAssocID="{2D8F4469-C586-4535-8894-75BEBB877D1C}" presName="arrowDiagram" presStyleCnt="0">
        <dgm:presLayoutVars>
          <dgm:chMax val="5"/>
          <dgm:dir/>
          <dgm:resizeHandles val="exact"/>
        </dgm:presLayoutVars>
      </dgm:prSet>
      <dgm:spPr/>
    </dgm:pt>
    <dgm:pt modelId="{9B25ACC6-849A-4495-A2AE-19E319155AB6}" type="pres">
      <dgm:prSet presAssocID="{2D8F4469-C586-4535-8894-75BEBB877D1C}" presName="arrow" presStyleLbl="bgShp" presStyleIdx="0" presStyleCnt="1" custAng="0" custScaleX="132334" custLinFactNeighborX="-3872" custLinFactNeighborY="-10386"/>
      <dgm:spPr>
        <a:solidFill>
          <a:srgbClr val="1F4383"/>
        </a:solidFill>
      </dgm:spPr>
    </dgm:pt>
    <dgm:pt modelId="{14445078-04FA-4FDC-B69D-46017860BA34}" type="pres">
      <dgm:prSet presAssocID="{2D8F4469-C586-4535-8894-75BEBB877D1C}" presName="arrowDiagram3" presStyleCnt="0"/>
      <dgm:spPr/>
    </dgm:pt>
    <dgm:pt modelId="{263783D9-DBA3-427E-90A6-D30C9672B682}" type="pres">
      <dgm:prSet presAssocID="{571A35D0-5A2B-479C-B774-A73B088FA8B3}" presName="bullet3a" presStyleLbl="node1" presStyleIdx="0" presStyleCnt="3" custLinFactX="100000" custLinFactY="-188647" custLinFactNeighborX="175425" custLinFactNeighborY="-200000"/>
      <dgm:spPr>
        <a:solidFill>
          <a:srgbClr val="C00000"/>
        </a:solidFill>
      </dgm:spPr>
    </dgm:pt>
    <dgm:pt modelId="{76ED45DF-2915-4EFB-A197-32880ACD49D4}" type="pres">
      <dgm:prSet presAssocID="{571A35D0-5A2B-479C-B774-A73B088FA8B3}" presName="textBox3a" presStyleLbl="revTx" presStyleIdx="0" presStyleCnt="3" custScaleX="137256" custLinFactNeighborX="-20360" custLinFactNeighborY="-8730">
        <dgm:presLayoutVars>
          <dgm:bulletEnabled val="1"/>
        </dgm:presLayoutVars>
      </dgm:prSet>
      <dgm:spPr/>
    </dgm:pt>
    <dgm:pt modelId="{67DAA4E5-5241-4A4C-AFC9-1F6F92B5631E}" type="pres">
      <dgm:prSet presAssocID="{5656845E-822A-4A91-83EF-4677E0D6DA36}" presName="bullet3b" presStyleLbl="node1" presStyleIdx="1" presStyleCnt="3" custLinFactX="105319" custLinFactNeighborX="200000" custLinFactNeighborY="-90132"/>
      <dgm:spPr>
        <a:solidFill>
          <a:srgbClr val="C00000"/>
        </a:solidFill>
      </dgm:spPr>
    </dgm:pt>
    <dgm:pt modelId="{D5CAF30C-7A18-434D-AA08-8D947B1C2CE7}" type="pres">
      <dgm:prSet presAssocID="{5656845E-822A-4A91-83EF-4677E0D6DA36}" presName="textBox3b" presStyleLbl="revTx" presStyleIdx="1" presStyleCnt="3" custScaleX="136819" custScaleY="56792" custLinFactNeighborX="7080" custLinFactNeighborY="-11693">
        <dgm:presLayoutVars>
          <dgm:bulletEnabled val="1"/>
        </dgm:presLayoutVars>
      </dgm:prSet>
      <dgm:spPr/>
    </dgm:pt>
    <dgm:pt modelId="{031CA031-F9EB-447E-884A-5EAF0FA6D910}" type="pres">
      <dgm:prSet presAssocID="{7C9D873E-3086-4009-8306-4127289C07AB}" presName="bullet3c" presStyleLbl="node1" presStyleIdx="2" presStyleCnt="3" custLinFactX="100000" custLinFactNeighborX="168394" custLinFactNeighborY="-17641"/>
      <dgm:spPr>
        <a:solidFill>
          <a:srgbClr val="C00000"/>
        </a:solidFill>
      </dgm:spPr>
    </dgm:pt>
    <dgm:pt modelId="{D991E10F-1D3C-4F14-9721-168CF256C231}" type="pres">
      <dgm:prSet presAssocID="{7C9D873E-3086-4009-8306-4127289C07AB}" presName="textBox3c" presStyleLbl="revTx" presStyleIdx="2" presStyleCnt="3" custScaleX="136567" custScaleY="37048" custLinFactNeighborX="16671" custLinFactNeighborY="-12766">
        <dgm:presLayoutVars>
          <dgm:bulletEnabled val="1"/>
        </dgm:presLayoutVars>
      </dgm:prSet>
      <dgm:spPr/>
    </dgm:pt>
  </dgm:ptLst>
  <dgm:cxnLst>
    <dgm:cxn modelId="{0AE7F817-4CBF-4F5C-AB15-ADB93CE0383A}" srcId="{2D8F4469-C586-4535-8894-75BEBB877D1C}" destId="{5656845E-822A-4A91-83EF-4677E0D6DA36}" srcOrd="1" destOrd="0" parTransId="{BC41F67E-9CE0-40BA-BF24-48A3A75080E4}" sibTransId="{090604D7-786B-40C2-9EDB-D2B624629B09}"/>
    <dgm:cxn modelId="{06937B1C-EAC3-4B5C-9284-109E9428CEC0}" type="presOf" srcId="{571A35D0-5A2B-479C-B774-A73B088FA8B3}" destId="{76ED45DF-2915-4EFB-A197-32880ACD49D4}" srcOrd="0" destOrd="0" presId="urn:microsoft.com/office/officeart/2005/8/layout/arrow2"/>
    <dgm:cxn modelId="{8DF79B24-7747-4082-9270-0E170B3F4143}" type="presOf" srcId="{7C9D873E-3086-4009-8306-4127289C07AB}" destId="{D991E10F-1D3C-4F14-9721-168CF256C231}" srcOrd="0" destOrd="0" presId="urn:microsoft.com/office/officeart/2005/8/layout/arrow2"/>
    <dgm:cxn modelId="{11CF3140-2783-463E-A393-27AF2E043A0F}" srcId="{2D8F4469-C586-4535-8894-75BEBB877D1C}" destId="{7C9D873E-3086-4009-8306-4127289C07AB}" srcOrd="2" destOrd="0" parTransId="{C0F58D2D-EB29-48F2-A45C-F8239077D356}" sibTransId="{17B9A6BE-FA32-4427-A4BF-CF922E6E331F}"/>
    <dgm:cxn modelId="{86538F6A-C54C-4496-AD72-52C974FD2EA3}" srcId="{2D8F4469-C586-4535-8894-75BEBB877D1C}" destId="{571A35D0-5A2B-479C-B774-A73B088FA8B3}" srcOrd="0" destOrd="0" parTransId="{28CE97F3-3D20-428B-9617-630BAB12484F}" sibTransId="{86E45A96-04AE-4581-8705-116E9735034C}"/>
    <dgm:cxn modelId="{C827C354-E288-40E0-831E-CE1617079D39}" type="presOf" srcId="{5656845E-822A-4A91-83EF-4677E0D6DA36}" destId="{D5CAF30C-7A18-434D-AA08-8D947B1C2CE7}" srcOrd="0" destOrd="0" presId="urn:microsoft.com/office/officeart/2005/8/layout/arrow2"/>
    <dgm:cxn modelId="{E7A61E7F-8DEA-4F8E-BC18-5415B6E41958}" type="presOf" srcId="{2D8F4469-C586-4535-8894-75BEBB877D1C}" destId="{F1A362C8-62EF-4B06-AA84-85DC17923009}" srcOrd="0" destOrd="0" presId="urn:microsoft.com/office/officeart/2005/8/layout/arrow2"/>
    <dgm:cxn modelId="{6C184172-75E3-484E-A639-BA4116FDD22F}" type="presParOf" srcId="{F1A362C8-62EF-4B06-AA84-85DC17923009}" destId="{9B25ACC6-849A-4495-A2AE-19E319155AB6}" srcOrd="0" destOrd="0" presId="urn:microsoft.com/office/officeart/2005/8/layout/arrow2"/>
    <dgm:cxn modelId="{48F89FCC-202D-4A0E-B7AB-F2A61D346DA2}" type="presParOf" srcId="{F1A362C8-62EF-4B06-AA84-85DC17923009}" destId="{14445078-04FA-4FDC-B69D-46017860BA34}" srcOrd="1" destOrd="0" presId="urn:microsoft.com/office/officeart/2005/8/layout/arrow2"/>
    <dgm:cxn modelId="{39BDCCF6-A903-4745-A98A-B02BC9505FE7}" type="presParOf" srcId="{14445078-04FA-4FDC-B69D-46017860BA34}" destId="{263783D9-DBA3-427E-90A6-D30C9672B682}" srcOrd="0" destOrd="0" presId="urn:microsoft.com/office/officeart/2005/8/layout/arrow2"/>
    <dgm:cxn modelId="{0C430426-AE6A-44B0-9CCC-5847E01A2468}" type="presParOf" srcId="{14445078-04FA-4FDC-B69D-46017860BA34}" destId="{76ED45DF-2915-4EFB-A197-32880ACD49D4}" srcOrd="1" destOrd="0" presId="urn:microsoft.com/office/officeart/2005/8/layout/arrow2"/>
    <dgm:cxn modelId="{04A58914-1F68-43AA-B88A-F672BAE101C9}" type="presParOf" srcId="{14445078-04FA-4FDC-B69D-46017860BA34}" destId="{67DAA4E5-5241-4A4C-AFC9-1F6F92B5631E}" srcOrd="2" destOrd="0" presId="urn:microsoft.com/office/officeart/2005/8/layout/arrow2"/>
    <dgm:cxn modelId="{756355BD-E19F-47A8-A7B7-961FFAC843CC}" type="presParOf" srcId="{14445078-04FA-4FDC-B69D-46017860BA34}" destId="{D5CAF30C-7A18-434D-AA08-8D947B1C2CE7}" srcOrd="3" destOrd="0" presId="urn:microsoft.com/office/officeart/2005/8/layout/arrow2"/>
    <dgm:cxn modelId="{F624470C-D84E-48E4-BDDF-F868A7011154}" type="presParOf" srcId="{14445078-04FA-4FDC-B69D-46017860BA34}" destId="{031CA031-F9EB-447E-884A-5EAF0FA6D910}" srcOrd="4" destOrd="0" presId="urn:microsoft.com/office/officeart/2005/8/layout/arrow2"/>
    <dgm:cxn modelId="{EA051A98-0569-4135-9145-C77F8294B21C}" type="presParOf" srcId="{14445078-04FA-4FDC-B69D-46017860BA34}" destId="{D991E10F-1D3C-4F14-9721-168CF256C231}" srcOrd="5" destOrd="0" presId="urn:microsoft.com/office/officeart/2005/8/layout/arrow2"/>
  </dgm:cxnLst>
  <dgm:bg>
    <a:noFill/>
  </dgm:bg>
  <dgm:whole/>
  <dgm:extLst>
    <a:ext uri="http://schemas.microsoft.com/office/drawing/2008/diagram">
      <dsp:dataModelExt xmlns:dsp="http://schemas.microsoft.com/office/drawing/2008/diagram" relId="rId7"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9B25ACC6-849A-4495-A2AE-19E319155AB6}">
      <dsp:nvSpPr>
        <dsp:cNvPr id="0" name=""/>
        <dsp:cNvSpPr/>
      </dsp:nvSpPr>
      <dsp:spPr>
        <a:xfrm>
          <a:off x="-12" y="0"/>
          <a:ext cx="10953971" cy="5173449"/>
        </a:xfrm>
        <a:prstGeom prst="swooshArrow">
          <a:avLst>
            <a:gd name="adj1" fmla="val 25000"/>
            <a:gd name="adj2" fmla="val 25000"/>
          </a:avLst>
        </a:prstGeom>
        <a:solidFill>
          <a:srgbClr val="1F4383"/>
        </a:solidFill>
        <a:ln>
          <a:noFill/>
        </a:ln>
        <a:effectLst/>
      </dsp:spPr>
      <dsp:style>
        <a:lnRef idx="0">
          <a:scrgbClr r="0" g="0" b="0"/>
        </a:lnRef>
        <a:fillRef idx="1">
          <a:scrgbClr r="0" g="0" b="0"/>
        </a:fillRef>
        <a:effectRef idx="0">
          <a:scrgbClr r="0" g="0" b="0"/>
        </a:effectRef>
        <a:fontRef idx="minor"/>
      </dsp:style>
    </dsp:sp>
    <dsp:sp modelId="{263783D9-DBA3-427E-90A6-D30C9672B682}">
      <dsp:nvSpPr>
        <dsp:cNvPr id="0" name=""/>
        <dsp:cNvSpPr/>
      </dsp:nvSpPr>
      <dsp:spPr>
        <a:xfrm>
          <a:off x="2982215" y="2734285"/>
          <a:ext cx="215215" cy="215215"/>
        </a:xfrm>
        <a:prstGeom prst="ellipse">
          <a:avLst/>
        </a:prstGeom>
        <a:solidFill>
          <a:srgbClr val="C00000"/>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76ED45DF-2915-4EFB-A197-32880ACD49D4}">
      <dsp:nvSpPr>
        <dsp:cNvPr id="0" name=""/>
        <dsp:cNvSpPr/>
      </dsp:nvSpPr>
      <dsp:spPr>
        <a:xfrm>
          <a:off x="1745119" y="3547797"/>
          <a:ext cx="2647204" cy="1495126"/>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14038" tIns="0" rIns="0" bIns="0" numCol="1" spcCol="1270" anchor="t" anchorCtr="0">
          <a:noAutofit/>
        </a:bodyPr>
        <a:lstStyle/>
        <a:p>
          <a:pPr marL="0" lvl="0" indent="0" algn="ctr" defTabSz="889000">
            <a:lnSpc>
              <a:spcPct val="90000"/>
            </a:lnSpc>
            <a:spcBef>
              <a:spcPct val="0"/>
            </a:spcBef>
            <a:spcAft>
              <a:spcPct val="35000"/>
            </a:spcAft>
            <a:buNone/>
          </a:pPr>
          <a:r>
            <a:rPr lang="en-US" sz="2000" b="1" u="sng" kern="1200" dirty="0">
              <a:solidFill>
                <a:srgbClr val="1F4383"/>
              </a:solidFill>
              <a:latin typeface="Arial" panose="020B0604020202020204" pitchFamily="34" charset="0"/>
              <a:cs typeface="Arial" panose="020B0604020202020204" pitchFamily="34" charset="0"/>
            </a:rPr>
            <a:t>Phase 1</a:t>
          </a:r>
        </a:p>
        <a:p>
          <a:pPr marL="0" lvl="0" indent="0" algn="ctr" defTabSz="889000">
            <a:lnSpc>
              <a:spcPct val="90000"/>
            </a:lnSpc>
            <a:spcBef>
              <a:spcPct val="0"/>
            </a:spcBef>
            <a:spcAft>
              <a:spcPct val="35000"/>
            </a:spcAft>
            <a:buNone/>
          </a:pPr>
          <a:endParaRPr lang="en-US" sz="200" b="1" kern="1200" dirty="0">
            <a:solidFill>
              <a:srgbClr val="1F4383"/>
            </a:solidFill>
            <a:latin typeface="Arial" panose="020B0604020202020204" pitchFamily="34" charset="0"/>
            <a:cs typeface="Arial" panose="020B0604020202020204" pitchFamily="34" charset="0"/>
          </a:endParaRPr>
        </a:p>
        <a:p>
          <a:pPr marL="0" lvl="0" indent="0" algn="ctr" defTabSz="889000">
            <a:lnSpc>
              <a:spcPct val="90000"/>
            </a:lnSpc>
            <a:spcBef>
              <a:spcPct val="0"/>
            </a:spcBef>
            <a:spcAft>
              <a:spcPct val="35000"/>
            </a:spcAft>
            <a:buNone/>
          </a:pPr>
          <a:r>
            <a:rPr lang="en-US" sz="1400" b="1" i="0" kern="1200" dirty="0">
              <a:solidFill>
                <a:srgbClr val="1F4383"/>
              </a:solidFill>
              <a:latin typeface="Arial" panose="020B0604020202020204" pitchFamily="34" charset="0"/>
              <a:cs typeface="Arial" panose="020B0604020202020204" pitchFamily="34" charset="0"/>
            </a:rPr>
            <a:t>Fall 2023 - Summer 2024</a:t>
          </a:r>
          <a:br>
            <a:rPr lang="en-US" sz="1200" i="0" kern="1200" dirty="0">
              <a:solidFill>
                <a:srgbClr val="1F4383"/>
              </a:solidFill>
              <a:latin typeface="Arial" panose="020B0604020202020204" pitchFamily="34" charset="0"/>
              <a:cs typeface="Arial" panose="020B0604020202020204" pitchFamily="34" charset="0"/>
            </a:rPr>
          </a:br>
          <a:r>
            <a:rPr lang="en-US" sz="1400" i="0" kern="1200" dirty="0">
              <a:solidFill>
                <a:srgbClr val="1F4383"/>
              </a:solidFill>
              <a:latin typeface="Arial" panose="020B0604020202020204" pitchFamily="34" charset="0"/>
              <a:cs typeface="Arial" panose="020B0604020202020204" pitchFamily="34" charset="0"/>
            </a:rPr>
            <a:t>To develop, test, and educate on guidance for local decision-makers surrounding impacts, community engagement, and zoning/land use for AAM. </a:t>
          </a:r>
          <a:endParaRPr lang="en-US" sz="800" i="0" kern="1200" dirty="0">
            <a:solidFill>
              <a:srgbClr val="1F4383"/>
            </a:solidFill>
            <a:latin typeface="Arial" panose="020B0604020202020204" pitchFamily="34" charset="0"/>
            <a:cs typeface="Arial" panose="020B0604020202020204" pitchFamily="34" charset="0"/>
          </a:endParaRPr>
        </a:p>
      </dsp:txBody>
      <dsp:txXfrm>
        <a:off x="1745119" y="3547797"/>
        <a:ext cx="2647204" cy="1495126"/>
      </dsp:txXfrm>
    </dsp:sp>
    <dsp:sp modelId="{67DAA4E5-5241-4A4C-AFC9-1F6F92B5631E}">
      <dsp:nvSpPr>
        <dsp:cNvPr id="0" name=""/>
        <dsp:cNvSpPr/>
      </dsp:nvSpPr>
      <dsp:spPr>
        <a:xfrm>
          <a:off x="5476972" y="1813918"/>
          <a:ext cx="389043" cy="389043"/>
        </a:xfrm>
        <a:prstGeom prst="ellipse">
          <a:avLst/>
        </a:prstGeom>
        <a:solidFill>
          <a:srgbClr val="C00000"/>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D5CAF30C-7A18-434D-AA08-8D947B1C2CE7}">
      <dsp:nvSpPr>
        <dsp:cNvPr id="0" name=""/>
        <dsp:cNvSpPr/>
      </dsp:nvSpPr>
      <dsp:spPr>
        <a:xfrm>
          <a:off x="4258598" y="2638023"/>
          <a:ext cx="2718052" cy="1598329"/>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206146" tIns="0" rIns="0" bIns="0" numCol="1" spcCol="1270" anchor="t" anchorCtr="0">
          <a:noAutofit/>
        </a:bodyPr>
        <a:lstStyle/>
        <a:p>
          <a:pPr marL="0" lvl="0" indent="0" algn="ctr" defTabSz="889000">
            <a:lnSpc>
              <a:spcPct val="90000"/>
            </a:lnSpc>
            <a:spcBef>
              <a:spcPct val="0"/>
            </a:spcBef>
            <a:spcAft>
              <a:spcPct val="35000"/>
            </a:spcAft>
            <a:buNone/>
          </a:pPr>
          <a:r>
            <a:rPr lang="en-US" sz="2000" b="1" u="sng" kern="1200" dirty="0">
              <a:solidFill>
                <a:srgbClr val="1F4383"/>
              </a:solidFill>
              <a:latin typeface="Arial" panose="020B0604020202020204" pitchFamily="34" charset="0"/>
              <a:cs typeface="Arial" panose="020B0604020202020204" pitchFamily="34" charset="0"/>
            </a:rPr>
            <a:t>Phase 2</a:t>
          </a:r>
        </a:p>
        <a:p>
          <a:pPr marL="0" lvl="0" indent="0" algn="ctr" defTabSz="889000">
            <a:lnSpc>
              <a:spcPct val="90000"/>
            </a:lnSpc>
            <a:spcBef>
              <a:spcPct val="0"/>
            </a:spcBef>
            <a:spcAft>
              <a:spcPct val="35000"/>
            </a:spcAft>
            <a:buNone/>
          </a:pPr>
          <a:endParaRPr lang="en-US" sz="200" kern="1200" dirty="0">
            <a:solidFill>
              <a:srgbClr val="1F4383"/>
            </a:solidFill>
            <a:latin typeface="Arial" panose="020B0604020202020204" pitchFamily="34" charset="0"/>
            <a:cs typeface="Arial" panose="020B0604020202020204" pitchFamily="34" charset="0"/>
          </a:endParaRPr>
        </a:p>
        <a:p>
          <a:pPr marL="0" lvl="0" indent="0" algn="ctr" defTabSz="889000">
            <a:lnSpc>
              <a:spcPct val="90000"/>
            </a:lnSpc>
            <a:spcBef>
              <a:spcPct val="0"/>
            </a:spcBef>
            <a:spcAft>
              <a:spcPct val="35000"/>
            </a:spcAft>
            <a:buNone/>
          </a:pPr>
          <a:r>
            <a:rPr lang="en-US" sz="1400" b="1" i="0" kern="1200" dirty="0">
              <a:solidFill>
                <a:srgbClr val="1F4383"/>
              </a:solidFill>
              <a:latin typeface="Arial" panose="020B0604020202020204" pitchFamily="34" charset="0"/>
              <a:cs typeface="Arial" panose="020B0604020202020204" pitchFamily="34" charset="0"/>
            </a:rPr>
            <a:t>Summer 2024 - Summer 2025</a:t>
          </a:r>
          <a:br>
            <a:rPr lang="en-US" sz="1200" i="0" kern="1200" dirty="0">
              <a:solidFill>
                <a:srgbClr val="1F4383"/>
              </a:solidFill>
              <a:latin typeface="Arial" panose="020B0604020202020204" pitchFamily="34" charset="0"/>
              <a:cs typeface="Arial" panose="020B0604020202020204" pitchFamily="34" charset="0"/>
            </a:rPr>
          </a:br>
          <a:r>
            <a:rPr lang="en-US" sz="1400" i="0" kern="1200" dirty="0">
              <a:solidFill>
                <a:srgbClr val="1F4383"/>
              </a:solidFill>
              <a:latin typeface="Arial" panose="020B0604020202020204" pitchFamily="34" charset="0"/>
              <a:cs typeface="Arial" panose="020B0604020202020204" pitchFamily="34" charset="0"/>
            </a:rPr>
            <a:t>To engage the community in a public awareness campaign, collaborate with early entrants, and revisit state law regarding airport hazard areas zoning. </a:t>
          </a:r>
          <a:endParaRPr lang="en-US" sz="1600" i="0" kern="1200" dirty="0">
            <a:solidFill>
              <a:srgbClr val="1F4383"/>
            </a:solidFill>
            <a:latin typeface="Arial" panose="020B0604020202020204" pitchFamily="34" charset="0"/>
            <a:cs typeface="Arial" panose="020B0604020202020204" pitchFamily="34" charset="0"/>
          </a:endParaRPr>
        </a:p>
      </dsp:txBody>
      <dsp:txXfrm>
        <a:off x="4258598" y="2638023"/>
        <a:ext cx="2718052" cy="1598329"/>
      </dsp:txXfrm>
    </dsp:sp>
    <dsp:sp modelId="{031CA031-F9EB-447E-884A-5EAF0FA6D910}">
      <dsp:nvSpPr>
        <dsp:cNvPr id="0" name=""/>
        <dsp:cNvSpPr/>
      </dsp:nvSpPr>
      <dsp:spPr>
        <a:xfrm>
          <a:off x="8017807" y="1213967"/>
          <a:ext cx="538038" cy="538038"/>
        </a:xfrm>
        <a:prstGeom prst="ellipse">
          <a:avLst/>
        </a:prstGeom>
        <a:solidFill>
          <a:srgbClr val="C00000"/>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D991E10F-1D3C-4F14-9721-168CF256C231}">
      <dsp:nvSpPr>
        <dsp:cNvPr id="0" name=""/>
        <dsp:cNvSpPr/>
      </dsp:nvSpPr>
      <dsp:spPr>
        <a:xfrm>
          <a:off x="6810729" y="2250628"/>
          <a:ext cx="2713046" cy="1332078"/>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285096" tIns="0" rIns="0" bIns="0" numCol="1" spcCol="1270" anchor="t" anchorCtr="0">
          <a:noAutofit/>
        </a:bodyPr>
        <a:lstStyle/>
        <a:p>
          <a:pPr marL="0" lvl="0" indent="0" algn="ctr" defTabSz="889000">
            <a:lnSpc>
              <a:spcPct val="90000"/>
            </a:lnSpc>
            <a:spcBef>
              <a:spcPct val="0"/>
            </a:spcBef>
            <a:spcAft>
              <a:spcPct val="35000"/>
            </a:spcAft>
            <a:buNone/>
          </a:pPr>
          <a:r>
            <a:rPr lang="en-US" sz="2000" b="1" u="sng" kern="1200" dirty="0">
              <a:solidFill>
                <a:srgbClr val="1F4383"/>
              </a:solidFill>
              <a:latin typeface="Arial" panose="020B0604020202020204" pitchFamily="34" charset="0"/>
              <a:cs typeface="Arial" panose="020B0604020202020204" pitchFamily="34" charset="0"/>
            </a:rPr>
            <a:t>Phase 3</a:t>
          </a:r>
        </a:p>
        <a:p>
          <a:pPr marL="0" lvl="0" indent="0" algn="ctr" defTabSz="889000">
            <a:lnSpc>
              <a:spcPct val="90000"/>
            </a:lnSpc>
            <a:spcBef>
              <a:spcPct val="0"/>
            </a:spcBef>
            <a:spcAft>
              <a:spcPct val="35000"/>
            </a:spcAft>
            <a:buNone/>
          </a:pPr>
          <a:br>
            <a:rPr lang="en-US" sz="200" kern="1200" dirty="0">
              <a:solidFill>
                <a:srgbClr val="1F4383"/>
              </a:solidFill>
              <a:latin typeface="Arial" panose="020B0604020202020204" pitchFamily="34" charset="0"/>
              <a:cs typeface="Arial" panose="020B0604020202020204" pitchFamily="34" charset="0"/>
            </a:rPr>
          </a:br>
          <a:r>
            <a:rPr lang="en-US" sz="1400" b="1" i="0" kern="1200" dirty="0">
              <a:solidFill>
                <a:srgbClr val="1F4383"/>
              </a:solidFill>
              <a:latin typeface="Arial" panose="020B0604020202020204" pitchFamily="34" charset="0"/>
              <a:cs typeface="Arial" panose="020B0604020202020204" pitchFamily="34" charset="0"/>
            </a:rPr>
            <a:t>Beyond 2025</a:t>
          </a:r>
          <a:br>
            <a:rPr lang="en-US" sz="1200" i="0" kern="1200" dirty="0">
              <a:solidFill>
                <a:srgbClr val="1F4383"/>
              </a:solidFill>
              <a:latin typeface="Arial" panose="020B0604020202020204" pitchFamily="34" charset="0"/>
              <a:cs typeface="Arial" panose="020B0604020202020204" pitchFamily="34" charset="0"/>
            </a:rPr>
          </a:br>
          <a:r>
            <a:rPr lang="en-US" sz="1400" i="0" kern="1200" dirty="0">
              <a:solidFill>
                <a:srgbClr val="1F4383"/>
              </a:solidFill>
              <a:latin typeface="Arial" panose="020B0604020202020204" pitchFamily="34" charset="0"/>
              <a:cs typeface="Arial" panose="020B0604020202020204" pitchFamily="34" charset="0"/>
            </a:rPr>
            <a:t>Fully integrate AAM into the state transportation system once AAM operations have commenced. </a:t>
          </a:r>
          <a:endParaRPr lang="en-US" sz="1600" i="0" kern="1200" dirty="0">
            <a:solidFill>
              <a:srgbClr val="1F4383"/>
            </a:solidFill>
            <a:latin typeface="Arial" panose="020B0604020202020204" pitchFamily="34" charset="0"/>
            <a:cs typeface="Arial" panose="020B0604020202020204" pitchFamily="34" charset="0"/>
          </a:endParaRPr>
        </a:p>
      </dsp:txBody>
      <dsp:txXfrm>
        <a:off x="6810729" y="2250628"/>
        <a:ext cx="2713046" cy="1332078"/>
      </dsp:txXfrm>
    </dsp:sp>
  </dsp:spTree>
</dsp:drawing>
</file>

<file path=ppt/diagrams/layout1.xml><?xml version="1.0" encoding="utf-8"?>
<dgm:layoutDef xmlns:dgm="http://schemas.openxmlformats.org/drawingml/2006/diagram" xmlns:a="http://schemas.openxmlformats.org/drawingml/2006/main" uniqueId="urn:microsoft.com/office/officeart/2005/8/layout/arrow2">
  <dgm:title val=""/>
  <dgm:desc val=""/>
  <dgm:catLst>
    <dgm:cat type="process" pri="23000"/>
  </dgm:catLst>
  <dgm:sampData useDef="1">
    <dgm:dataModel>
      <dgm:pt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arrowDiagram">
    <dgm:varLst>
      <dgm:chMax val="5"/>
      <dgm:dir/>
      <dgm:resizeHandles val="exact"/>
    </dgm:varLst>
    <dgm:alg type="composite">
      <dgm:param type="ar" val="1.6"/>
    </dgm:alg>
    <dgm:shape xmlns:r="http://schemas.openxmlformats.org/officeDocument/2006/relationships" r:blip="">
      <dgm:adjLst/>
    </dgm:shape>
    <dgm:presOf/>
    <dgm:constrLst>
      <dgm:constr type="l" for="ch" forName="arrow"/>
      <dgm:constr type="t" for="ch" forName="arrow"/>
      <dgm:constr type="w" for="ch" forName="arrow" refType="w"/>
      <dgm:constr type="h" for="ch" forName="arrow" refType="h"/>
      <dgm:constr type="ctrX" for="ch" forName="arrowDiagram1" refType="w" fact="0.5"/>
      <dgm:constr type="ctrY" for="ch" forName="arrowDiagram1" refType="h" fact="0.5"/>
      <dgm:constr type="w" for="ch" forName="arrowDiagram1" refType="w"/>
      <dgm:constr type="h" for="ch" forName="arrowDiagram1" refType="h"/>
      <dgm:constr type="ctrX" for="ch" forName="arrowDiagram2" refType="w" fact="0.5"/>
      <dgm:constr type="ctrY" for="ch" forName="arrowDiagram2" refType="h" fact="0.5"/>
      <dgm:constr type="w" for="ch" forName="arrowDiagram2" refType="w"/>
      <dgm:constr type="h" for="ch" forName="arrowDiagram2" refType="h"/>
      <dgm:constr type="ctrX" for="ch" forName="arrowDiagram3" refType="w" fact="0.5"/>
      <dgm:constr type="ctrY" for="ch" forName="arrowDiagram3" refType="h" fact="0.5"/>
      <dgm:constr type="w" for="ch" forName="arrowDiagram3" refType="w"/>
      <dgm:constr type="h" for="ch" forName="arrowDiagram3" refType="h"/>
      <dgm:constr type="ctrX" for="ch" forName="arrowDiagram4" refType="w" fact="0.5"/>
      <dgm:constr type="ctrY" for="ch" forName="arrowDiagram4" refType="h" fact="0.5"/>
      <dgm:constr type="w" for="ch" forName="arrowDiagram4" refType="w"/>
      <dgm:constr type="h" for="ch" forName="arrowDiagram4" refType="h"/>
      <dgm:constr type="ctrX" for="ch" forName="arrowDiagram5" refType="w" fact="0.5"/>
      <dgm:constr type="ctrY" for="ch" forName="arrowDiagram5" refType="h" fact="0.5"/>
      <dgm:constr type="w" for="ch" forName="arrowDiagram5" refType="w"/>
      <dgm:constr type="h" for="ch" forName="arrowDiagram5" refType="h"/>
    </dgm:constrLst>
    <dgm:ruleLst/>
    <dgm:choose name="Name0">
      <dgm:if name="Name1" axis="ch" ptType="node" func="cnt" op="gte" val="1">
        <dgm:layoutNode name="arrow" styleLbl="bgShp">
          <dgm:alg type="sp"/>
          <dgm:shape xmlns:r="http://schemas.openxmlformats.org/officeDocument/2006/relationships" type="swooshArrow" r:blip="">
            <dgm:adjLst>
              <dgm:adj idx="2" val="0.25"/>
            </dgm:adjLst>
          </dgm:shape>
          <dgm:presOf/>
          <dgm:constrLst/>
          <dgm:ruleLst/>
        </dgm:layoutNode>
        <dgm:choose name="Name2">
          <dgm:if name="Name3" axis="ch" ptType="node" func="cnt" op="lt" val="1"/>
          <dgm:if name="Name4" axis="ch" ptType="node" func="cnt" op="equ" val="1">
            <dgm:layoutNode name="arrowDiagram1">
              <dgm:varLst>
                <dgm:bulletEnabled val="1"/>
              </dgm:varLst>
              <dgm:alg type="composite">
                <dgm:param type="vertAlign" val="none"/>
                <dgm:param type="horzAlign" val="none"/>
              </dgm:alg>
              <dgm:shape xmlns:r="http://schemas.openxmlformats.org/officeDocument/2006/relationships" r:blip="">
                <dgm:adjLst/>
              </dgm:shape>
              <dgm:presOf/>
              <dgm:constrLst>
                <dgm:constr type="ctrX" for="ch" forName="bullet1" refType="w" fact="0.8"/>
                <dgm:constr type="ctrY" for="ch" forName="bullet1" refType="h" fact="0.262"/>
                <dgm:constr type="w" for="ch" forName="bullet1" refType="w" fact="0.074"/>
                <dgm:constr type="h" for="ch" forName="bullet1" refType="w" refFor="ch" refForName="bullet1"/>
                <dgm:constr type="r" for="ch" forName="textBox1" refType="ctrX" refFor="ch" refForName="bullet1"/>
                <dgm:constr type="t" for="ch" forName="textBox1" refType="ctrY" refFor="ch" refForName="bullet1"/>
                <dgm:constr type="w" for="ch" forName="textBox1" refType="w" fact="0.4"/>
                <dgm:constr type="h" for="ch" forName="textBox1" refType="h" fact="0.738"/>
                <dgm:constr type="userA" refType="h" refFor="ch" refForName="bullet1" fact="0.53"/>
                <dgm:constr type="rMarg" for="ch" forName="textBox1" refType="userA" fact="2.834"/>
                <dgm:constr type="primFontSz" for="ch" ptType="node" op="equ" val="65"/>
              </dgm:constrLst>
              <dgm:ruleLst/>
              <dgm:forEach name="Name5" axis="ch" ptType="node" cnt="1">
                <dgm:layoutNode name="bullet1" styleLbl="node1">
                  <dgm:alg type="sp"/>
                  <dgm:shape xmlns:r="http://schemas.openxmlformats.org/officeDocument/2006/relationships" type="ellipse" r:blip="">
                    <dgm:adjLst/>
                  </dgm:shape>
                  <dgm:presOf/>
                  <dgm:constrLst/>
                  <dgm:ruleLst/>
                </dgm:layoutNode>
                <dgm:layoutNode name="textBox1" styleLbl="revTx">
                  <dgm:varLst>
                    <dgm:bulletEnabled val="1"/>
                  </dgm:varLst>
                  <dgm:alg type="tx">
                    <dgm:param type="txAnchorVert" val="t"/>
                    <dgm:param type="parTxLTRAlign" val="r"/>
                    <dgm:param type="parTxRTLAlign" val="r"/>
                  </dgm:alg>
                  <dgm:shape xmlns:r="http://schemas.openxmlformats.org/officeDocument/2006/relationships" type="round2DiagRect" r:blip="">
                    <dgm:adjLst/>
                  </dgm:shape>
                  <dgm:presOf axis="desOrSelf" ptType="node"/>
                  <dgm:constrLst>
                    <dgm:constr type="lMarg"/>
                    <dgm:constr type="tMarg"/>
                    <dgm:constr type="bMarg"/>
                  </dgm:constrLst>
                  <dgm:ruleLst>
                    <dgm:rule type="primFontSz" val="5" fact="NaN" max="NaN"/>
                  </dgm:ruleLst>
                </dgm:layoutNode>
              </dgm:forEach>
            </dgm:layoutNode>
          </dgm:if>
          <dgm:if name="Name6" axis="ch" ptType="node" func="cnt" op="equ" val="2">
            <dgm:layoutNode name="arrowDiagram2">
              <dgm:alg type="composite">
                <dgm:param type="vertAlign" val="none"/>
                <dgm:param type="horzAlign" val="none"/>
              </dgm:alg>
              <dgm:shape xmlns:r="http://schemas.openxmlformats.org/officeDocument/2006/relationships" r:blip="">
                <dgm:adjLst/>
              </dgm:shape>
              <dgm:presOf/>
              <dgm:choose name="Name7">
                <dgm:if name="Name8" func="var" arg="dir" op="equ" val="norm">
                  <dgm:constrLst>
                    <dgm:constr type="ctrX" for="ch" forName="bullet2a" refType="w" fact="0.25"/>
                    <dgm:constr type="ctrY" for="ch" forName="bullet2a" refType="h" fact="0.573"/>
                    <dgm:constr type="w" for="ch" forName="bullet2a" refType="w" fact="0.035"/>
                    <dgm:constr type="h" for="ch" forName="bullet2a" refType="w" refFor="ch" refForName="bullet2a"/>
                    <dgm:constr type="l" for="ch" forName="textBox2a" refType="ctrX" refFor="ch" refForName="bullet2a"/>
                    <dgm:constr type="t" for="ch" forName="textBox2a" refType="ctrY" refFor="ch" refForName="bullet2a"/>
                    <dgm:constr type="w" for="ch" forName="textBox2a" refType="w" fact="0.325"/>
                    <dgm:constr type="h" for="ch" forName="textBox2a" refType="h" fact="0.427"/>
                    <dgm:constr type="userA" refType="h" refFor="ch" refForName="bullet2a" fact="0.53"/>
                    <dgm:constr type="lMarg" for="ch" forName="textBox2a" refType="userA" fact="2.834"/>
                    <dgm:constr type="ctrX" for="ch" forName="bullet2b" refType="w" fact="0.585"/>
                    <dgm:constr type="ctrY" for="ch" forName="bullet2b" refType="h" fact="0.338"/>
                    <dgm:constr type="w" for="ch" forName="bullet2b" refType="w" fact="0.06"/>
                    <dgm:constr type="h" for="ch" forName="bullet2b" refType="w" refFor="ch" refForName="bullet2b"/>
                    <dgm:constr type="l" for="ch" forName="textBox2b" refType="ctrX" refFor="ch" refForName="bullet2b"/>
                    <dgm:constr type="t" for="ch" forName="textBox2b" refType="ctrY" refFor="ch" refForName="bullet2b"/>
                    <dgm:constr type="w" for="ch" forName="textBox2b" refType="w" fact="0.325"/>
                    <dgm:constr type="h" for="ch" forName="textBox2b" refType="h" fact="0.662"/>
                    <dgm:constr type="userB" refType="h" refFor="ch" refForName="bullet2b" fact="0.53"/>
                    <dgm:constr type="lMarg" for="ch" forName="textBox2b" refType="userB" fact="2.834"/>
                    <dgm:constr type="primFontSz" for="ch" ptType="node" op="equ" val="65"/>
                  </dgm:constrLst>
                </dgm:if>
                <dgm:else name="Name9">
                  <dgm:constrLst>
                    <dgm:constr type="ctrX" for="ch" forName="bullet2a" refType="w" fact="0.25"/>
                    <dgm:constr type="ctrY" for="ch" forName="bullet2a" refType="h" fact="0.573"/>
                    <dgm:constr type="w" for="ch" forName="bullet2a" refType="w" fact="0.035"/>
                    <dgm:constr type="h" for="ch" forName="bullet2a" refType="w" refFor="ch" refForName="bullet2a"/>
                    <dgm:constr type="r" for="ch" forName="textBox2a" refType="ctrX" refFor="ch" refForName="bullet2a"/>
                    <dgm:constr type="b" for="ch" forName="textBox2a" refType="ctrY" refFor="ch" refForName="bullet2a"/>
                    <dgm:constr type="w" for="ch" forName="textBox2a" refType="w" fact="0.25"/>
                    <dgm:constr type="h" for="ch" forName="textBox2a" refType="h" fact="0.573"/>
                    <dgm:constr type="userA" refType="h" refFor="ch" refForName="bullet2a" fact="0.53"/>
                    <dgm:constr type="rMarg" for="ch" forName="textBox2a" refType="userA" fact="2.834"/>
                    <dgm:constr type="ctrX" for="ch" forName="bullet2b" refType="w" fact="0.585"/>
                    <dgm:constr type="ctrY" for="ch" forName="bullet2b" refType="h" fact="0.338"/>
                    <dgm:constr type="w" for="ch" forName="bullet2b" refType="w" fact="0.06"/>
                    <dgm:constr type="h" for="ch" forName="bullet2b" refType="w" refFor="ch" refForName="bullet2b"/>
                    <dgm:constr type="r" for="ch" forName="textBox2b" refType="ctrX" refFor="ch" refForName="bullet2b"/>
                    <dgm:constr type="b" for="ch" forName="textBox2b" refType="ctrY" refFor="ch" refForName="bullet2b"/>
                    <dgm:constr type="w" for="ch" forName="textBox2b" refType="w" fact="0.28"/>
                    <dgm:constr type="h" for="ch" forName="textBox2b" refType="h" fact="0.338"/>
                    <dgm:constr type="userB" refType="h" refFor="ch" refForName="bullet2b" fact="0.53"/>
                    <dgm:constr type="rMarg" for="ch" forName="textBox2b" refType="userB" fact="2.834"/>
                    <dgm:constr type="primFontSz" for="ch" ptType="node" op="equ" val="65"/>
                  </dgm:constrLst>
                </dgm:else>
              </dgm:choose>
              <dgm:ruleLst/>
              <dgm:forEach name="Name10" axis="ch" ptType="node" cnt="1">
                <dgm:layoutNode name="bullet2a" styleLbl="node1">
                  <dgm:alg type="sp"/>
                  <dgm:shape xmlns:r="http://schemas.openxmlformats.org/officeDocument/2006/relationships" type="ellipse" r:blip="">
                    <dgm:adjLst/>
                  </dgm:shape>
                  <dgm:presOf/>
                  <dgm:constrLst/>
                  <dgm:ruleLst/>
                </dgm:layoutNode>
                <dgm:layoutNode name="textBox2a" styleLbl="revTx">
                  <dgm:varLst>
                    <dgm:bulletEnabled val="1"/>
                  </dgm:varLst>
                  <dgm:choose name="Name11">
                    <dgm:if name="Name12" func="var" arg="dir" op="equ" val="norm">
                      <dgm:choose name="Name13">
                        <dgm:if name="Name14" axis="root des" ptType="all node" func="maxDepth" op="gt" val="1">
                          <dgm:alg type="tx">
                            <dgm:param type="txAnchorVert" val="t"/>
                            <dgm:param type="parTxLTRAlign" val="l"/>
                            <dgm:param type="parTxRTLAlign" val="r"/>
                          </dgm:alg>
                        </dgm:if>
                        <dgm:else name="Name15">
                          <dgm:alg type="tx">
                            <dgm:param type="txAnchorVert" val="t"/>
                            <dgm:param type="parTxLTRAlign" val="l"/>
                            <dgm:param type="parTxRTLAlign" val="l"/>
                          </dgm:alg>
                        </dgm:else>
                      </dgm:choose>
                    </dgm:if>
                    <dgm:else name="Name16">
                      <dgm:choose name="Name17">
                        <dgm:if name="Name18" axis="root des" ptType="all node" func="maxDepth" op="gt" val="1">
                          <dgm:alg type="tx">
                            <dgm:param type="txAnchorVert" val="b"/>
                            <dgm:param type="txAnchorVertCh" val="b"/>
                            <dgm:param type="parTxLTRAlign" val="l"/>
                            <dgm:param type="parTxRTLAlign" val="r"/>
                          </dgm:alg>
                        </dgm:if>
                        <dgm:else name="Name19">
                          <dgm:alg type="tx">
                            <dgm:param type="txAnchorVert" val="b"/>
                            <dgm:param type="parTxLTRAlign" val="r"/>
                            <dgm:param type="parTxRTLAlign" val="r"/>
                          </dgm:alg>
                        </dgm:else>
                      </dgm:choose>
                    </dgm:else>
                  </dgm:choose>
                  <dgm:shape xmlns:r="http://schemas.openxmlformats.org/officeDocument/2006/relationships" type="rect" r:blip="">
                    <dgm:adjLst/>
                  </dgm:shape>
                  <dgm:presOf axis="desOrSelf" ptType="node"/>
                  <dgm:choose name="Name20">
                    <dgm:if name="Name21" func="var" arg="dir" op="equ" val="norm">
                      <dgm:constrLst>
                        <dgm:constr type="rMarg"/>
                        <dgm:constr type="tMarg"/>
                        <dgm:constr type="bMarg"/>
                      </dgm:constrLst>
                    </dgm:if>
                    <dgm:else name="Name22">
                      <dgm:constrLst>
                        <dgm:constr type="lMarg"/>
                        <dgm:constr type="tMarg"/>
                        <dgm:constr type="bMarg"/>
                      </dgm:constrLst>
                    </dgm:else>
                  </dgm:choose>
                  <dgm:ruleLst>
                    <dgm:rule type="primFontSz" val="5" fact="NaN" max="NaN"/>
                  </dgm:ruleLst>
                </dgm:layoutNode>
              </dgm:forEach>
              <dgm:forEach name="Name23" axis="ch" ptType="node" st="2" cnt="1">
                <dgm:layoutNode name="bullet2b" styleLbl="node1">
                  <dgm:alg type="sp"/>
                  <dgm:shape xmlns:r="http://schemas.openxmlformats.org/officeDocument/2006/relationships" type="ellipse" r:blip="">
                    <dgm:adjLst/>
                  </dgm:shape>
                  <dgm:presOf/>
                  <dgm:constrLst/>
                  <dgm:ruleLst/>
                </dgm:layoutNode>
                <dgm:layoutNode name="textBox2b" styleLbl="revTx">
                  <dgm:varLst>
                    <dgm:bulletEnabled val="1"/>
                  </dgm:varLst>
                  <dgm:choose name="Name24">
                    <dgm:if name="Name25" func="var" arg="dir" op="equ" val="norm">
                      <dgm:choose name="Name26">
                        <dgm:if name="Name27" axis="root des" ptType="all node" func="maxDepth" op="gt" val="1">
                          <dgm:alg type="tx">
                            <dgm:param type="txAnchorVert" val="t"/>
                            <dgm:param type="parTxLTRAlign" val="l"/>
                            <dgm:param type="parTxRTLAlign" val="r"/>
                          </dgm:alg>
                        </dgm:if>
                        <dgm:else name="Name28">
                          <dgm:alg type="tx">
                            <dgm:param type="txAnchorVert" val="t"/>
                            <dgm:param type="parTxLTRAlign" val="l"/>
                            <dgm:param type="parTxRTLAlign" val="l"/>
                          </dgm:alg>
                        </dgm:else>
                      </dgm:choose>
                    </dgm:if>
                    <dgm:else name="Name29">
                      <dgm:choose name="Name30">
                        <dgm:if name="Name31" axis="root des" ptType="all node" func="maxDepth" op="gt" val="1">
                          <dgm:alg type="tx">
                            <dgm:param type="txAnchorVert" val="b"/>
                            <dgm:param type="txAnchorVertCh" val="b"/>
                            <dgm:param type="parTxLTRAlign" val="l"/>
                            <dgm:param type="parTxRTLAlign" val="r"/>
                          </dgm:alg>
                        </dgm:if>
                        <dgm:else name="Name32">
                          <dgm:alg type="tx">
                            <dgm:param type="txAnchorVert" val="b"/>
                            <dgm:param type="parTxLTRAlign" val="r"/>
                            <dgm:param type="parTxRTLAlign" val="r"/>
                          </dgm:alg>
                        </dgm:else>
                      </dgm:choose>
                    </dgm:else>
                  </dgm:choose>
                  <dgm:shape xmlns:r="http://schemas.openxmlformats.org/officeDocument/2006/relationships" type="rect" r:blip="">
                    <dgm:adjLst/>
                  </dgm:shape>
                  <dgm:presOf axis="desOrSelf" ptType="node"/>
                  <dgm:choose name="Name33">
                    <dgm:if name="Name34" func="var" arg="dir" op="equ" val="norm">
                      <dgm:constrLst>
                        <dgm:constr type="rMarg"/>
                        <dgm:constr type="tMarg"/>
                        <dgm:constr type="bMarg"/>
                      </dgm:constrLst>
                    </dgm:if>
                    <dgm:else name="Name35">
                      <dgm:constrLst>
                        <dgm:constr type="lMarg"/>
                        <dgm:constr type="tMarg"/>
                        <dgm:constr type="bMarg"/>
                      </dgm:constrLst>
                    </dgm:else>
                  </dgm:choose>
                  <dgm:ruleLst>
                    <dgm:rule type="primFontSz" val="5" fact="NaN" max="NaN"/>
                  </dgm:ruleLst>
                </dgm:layoutNode>
              </dgm:forEach>
            </dgm:layoutNode>
          </dgm:if>
          <dgm:if name="Name36" axis="ch" ptType="node" func="cnt" op="equ" val="3">
            <dgm:layoutNode name="arrowDiagram3">
              <dgm:alg type="composite">
                <dgm:param type="vertAlign" val="none"/>
                <dgm:param type="horzAlign" val="none"/>
              </dgm:alg>
              <dgm:shape xmlns:r="http://schemas.openxmlformats.org/officeDocument/2006/relationships" r:blip="">
                <dgm:adjLst/>
              </dgm:shape>
              <dgm:presOf/>
              <dgm:choose name="Name37">
                <dgm:if name="Name38" func="var" arg="dir" op="equ" val="norm">
                  <dgm:constrLst>
                    <dgm:constr type="ctrX" for="ch" forName="bullet3a" refType="w" fact="0.14"/>
                    <dgm:constr type="ctrY" for="ch" forName="bullet3a" refType="h" fact="0.711"/>
                    <dgm:constr type="w" for="ch" forName="bullet3a" refType="w" fact="0.026"/>
                    <dgm:constr type="h" for="ch" forName="bullet3a" refType="w" refFor="ch" refForName="bullet3a"/>
                    <dgm:constr type="l" for="ch" forName="textBox3a" refType="ctrX" refFor="ch" refForName="bullet3a"/>
                    <dgm:constr type="t" for="ch" forName="textBox3a" refType="ctrY" refFor="ch" refForName="bullet3a"/>
                    <dgm:constr type="w" for="ch" forName="textBox3a" refType="w" fact="0.233"/>
                    <dgm:constr type="h" for="ch" forName="textBox3a" refType="h" fact="0.289"/>
                    <dgm:constr type="userA" refType="h" refFor="ch" refForName="bullet3a" fact="0.53"/>
                    <dgm:constr type="lMarg" for="ch" forName="textBox3a" refType="userA" fact="2.834"/>
                    <dgm:constr type="ctrX" for="ch" forName="bullet3b" refType="w" fact="0.38"/>
                    <dgm:constr type="ctrY" for="ch" forName="bullet3b" refType="h" fact="0.456"/>
                    <dgm:constr type="w" for="ch" forName="bullet3b" refType="w" fact="0.047"/>
                    <dgm:constr type="h" for="ch" forName="bullet3b" refType="w" refFor="ch" refForName="bullet3b"/>
                    <dgm:constr type="l" for="ch" forName="textBox3b" refType="ctrX" refFor="ch" refForName="bullet3b"/>
                    <dgm:constr type="t" for="ch" forName="textBox3b" refType="ctrY" refFor="ch" refForName="bullet3b"/>
                    <dgm:constr type="w" for="ch" forName="textBox3b" refType="w" fact="0.24"/>
                    <dgm:constr type="h" for="ch" forName="textBox3b" refType="h" fact="0.544"/>
                    <dgm:constr type="userB" refType="h" refFor="ch" refForName="bullet3b" fact="0.53"/>
                    <dgm:constr type="lMarg" for="ch" forName="textBox3b" refType="userB" fact="2.834"/>
                    <dgm:constr type="ctrX" for="ch" forName="bullet3c" refType="w" fact="0.665"/>
                    <dgm:constr type="ctrY" for="ch" forName="bullet3c" refType="h" fact="0.305"/>
                    <dgm:constr type="w" for="ch" forName="bullet3c" refType="w" fact="0.065"/>
                    <dgm:constr type="h" for="ch" forName="bullet3c" refType="w" refFor="ch" refForName="bullet3c"/>
                    <dgm:constr type="l" for="ch" forName="textBox3c" refType="ctrX" refFor="ch" refForName="bullet3c"/>
                    <dgm:constr type="t" for="ch" forName="textBox3c" refType="ctrY" refFor="ch" refForName="bullet3c"/>
                    <dgm:constr type="w" for="ch" forName="textBox3c" refType="w" fact="0.24"/>
                    <dgm:constr type="h" for="ch" forName="textBox3c" refType="h" fact="0.695"/>
                    <dgm:constr type="userC" refType="h" refFor="ch" refForName="bullet3c" fact="0.53"/>
                    <dgm:constr type="lMarg" for="ch" forName="textBox3c" refType="userC" fact="2.834"/>
                    <dgm:constr type="primFontSz" for="ch" ptType="node" op="equ" val="65"/>
                  </dgm:constrLst>
                </dgm:if>
                <dgm:else name="Name39">
                  <dgm:constrLst>
                    <dgm:constr type="ctrX" for="ch" forName="bullet3a" refType="w" fact="0.14"/>
                    <dgm:constr type="ctrY" for="ch" forName="bullet3a" refType="h" fact="0.711"/>
                    <dgm:constr type="w" for="ch" forName="bullet3a" refType="w" fact="0.026"/>
                    <dgm:constr type="h" for="ch" forName="bullet3a" refType="w" refFor="ch" refForName="bullet3a"/>
                    <dgm:constr type="r" for="ch" forName="textBox3a" refType="ctrX" refFor="ch" refForName="bullet3a"/>
                    <dgm:constr type="b" for="ch" forName="textBox3a" refType="ctrY" refFor="ch" refForName="bullet3a"/>
                    <dgm:constr type="w" for="ch" forName="textBox3a" refType="w" fact="0.14"/>
                    <dgm:constr type="h" for="ch" forName="textBox3a" refType="h" fact="0.711"/>
                    <dgm:constr type="userA" refType="h" refFor="ch" refForName="bullet3a" fact="0.53"/>
                    <dgm:constr type="rMarg" for="ch" forName="textBox3a" refType="userA" fact="2.834"/>
                    <dgm:constr type="ctrX" for="ch" forName="bullet3b" refType="w" fact="0.38"/>
                    <dgm:constr type="ctrY" for="ch" forName="bullet3b" refType="h" fact="0.456"/>
                    <dgm:constr type="w" for="ch" forName="bullet3b" refType="w" fact="0.047"/>
                    <dgm:constr type="h" for="ch" forName="bullet3b" refType="w" refFor="ch" refForName="bullet3b"/>
                    <dgm:constr type="r" for="ch" forName="textBox3b" refType="ctrX" refFor="ch" refForName="bullet3b"/>
                    <dgm:constr type="b" for="ch" forName="textBox3b" refType="ctrY" refFor="ch" refForName="bullet3b"/>
                    <dgm:constr type="w" for="ch" forName="textBox3b" refType="w" fact="0.24"/>
                    <dgm:constr type="h" for="ch" forName="textBox3b" refType="h" fact="0.456"/>
                    <dgm:constr type="userB" refType="h" refFor="ch" refForName="bullet3b" fact="0.53"/>
                    <dgm:constr type="rMarg" for="ch" forName="textBox3b" refType="userB" fact="2.834"/>
                    <dgm:constr type="ctrX" for="ch" forName="bullet3c" refType="w" fact="0.665"/>
                    <dgm:constr type="ctrY" for="ch" forName="bullet3c" refType="h" fact="0.305"/>
                    <dgm:constr type="w" for="ch" forName="bullet3c" refType="w" fact="0.065"/>
                    <dgm:constr type="h" for="ch" forName="bullet3c" refType="w" refFor="ch" refForName="bullet3c"/>
                    <dgm:constr type="r" for="ch" forName="textBox3c" refType="ctrX" refFor="ch" refForName="bullet3c"/>
                    <dgm:constr type="b" for="ch" forName="textBox3c" refType="ctrY" refFor="ch" refForName="bullet3c"/>
                    <dgm:constr type="w" for="ch" forName="textBox3c" refType="w" fact="0.24"/>
                    <dgm:constr type="h" for="ch" forName="textBox3c" refType="h" fact="0.305"/>
                    <dgm:constr type="userC" refType="h" refFor="ch" refForName="bullet3c" fact="0.53"/>
                    <dgm:constr type="rMarg" for="ch" forName="textBox3c" refType="userC" fact="2.834"/>
                    <dgm:constr type="primFontSz" for="ch" ptType="node" op="equ" val="65"/>
                  </dgm:constrLst>
                </dgm:else>
              </dgm:choose>
              <dgm:ruleLst/>
              <dgm:forEach name="Name40" axis="ch" ptType="node" cnt="1">
                <dgm:layoutNode name="bullet3a" styleLbl="node1">
                  <dgm:alg type="sp"/>
                  <dgm:shape xmlns:r="http://schemas.openxmlformats.org/officeDocument/2006/relationships" type="ellipse" r:blip="">
                    <dgm:adjLst/>
                  </dgm:shape>
                  <dgm:presOf/>
                  <dgm:constrLst/>
                  <dgm:ruleLst/>
                </dgm:layoutNode>
                <dgm:layoutNode name="textBox3a" styleLbl="revTx">
                  <dgm:varLst>
                    <dgm:bulletEnabled val="1"/>
                  </dgm:varLst>
                  <dgm:choose name="Name41">
                    <dgm:if name="Name42" func="var" arg="dir" op="equ" val="norm">
                      <dgm:choose name="Name43">
                        <dgm:if name="Name44" axis="root des" ptType="all node" func="maxDepth" op="gt" val="1">
                          <dgm:alg type="tx">
                            <dgm:param type="txAnchorVert" val="t"/>
                            <dgm:param type="parTxLTRAlign" val="l"/>
                            <dgm:param type="parTxRTLAlign" val="r"/>
                          </dgm:alg>
                        </dgm:if>
                        <dgm:else name="Name45">
                          <dgm:alg type="tx">
                            <dgm:param type="txAnchorVert" val="t"/>
                            <dgm:param type="parTxLTRAlign" val="l"/>
                            <dgm:param type="parTxRTLAlign" val="l"/>
                          </dgm:alg>
                        </dgm:else>
                      </dgm:choose>
                    </dgm:if>
                    <dgm:else name="Name46">
                      <dgm:choose name="Name47">
                        <dgm:if name="Name48" axis="root des" ptType="all node" func="maxDepth" op="gt" val="1">
                          <dgm:alg type="tx">
                            <dgm:param type="txAnchorVert" val="b"/>
                            <dgm:param type="txAnchorVertCh" val="b"/>
                            <dgm:param type="parTxLTRAlign" val="l"/>
                            <dgm:param type="parTxRTLAlign" val="r"/>
                          </dgm:alg>
                        </dgm:if>
                        <dgm:else name="Name49">
                          <dgm:alg type="tx">
                            <dgm:param type="txAnchorVert" val="b"/>
                            <dgm:param type="parTxLTRAlign" val="r"/>
                            <dgm:param type="parTxRTLAlign" val="r"/>
                          </dgm:alg>
                        </dgm:else>
                      </dgm:choose>
                    </dgm:else>
                  </dgm:choose>
                  <dgm:shape xmlns:r="http://schemas.openxmlformats.org/officeDocument/2006/relationships" type="rect" r:blip="">
                    <dgm:adjLst/>
                  </dgm:shape>
                  <dgm:presOf axis="desOrSelf" ptType="node"/>
                  <dgm:choose name="Name50">
                    <dgm:if name="Name51" func="var" arg="dir" op="equ" val="norm">
                      <dgm:constrLst>
                        <dgm:constr type="rMarg"/>
                        <dgm:constr type="tMarg"/>
                        <dgm:constr type="bMarg"/>
                      </dgm:constrLst>
                    </dgm:if>
                    <dgm:else name="Name52">
                      <dgm:constrLst>
                        <dgm:constr type="lMarg"/>
                        <dgm:constr type="tMarg"/>
                        <dgm:constr type="bMarg"/>
                      </dgm:constrLst>
                    </dgm:else>
                  </dgm:choose>
                  <dgm:ruleLst>
                    <dgm:rule type="primFontSz" val="5" fact="NaN" max="NaN"/>
                  </dgm:ruleLst>
                </dgm:layoutNode>
              </dgm:forEach>
              <dgm:forEach name="Name53" axis="ch" ptType="node" st="2" cnt="1">
                <dgm:layoutNode name="bullet3b" styleLbl="node1">
                  <dgm:alg type="sp"/>
                  <dgm:shape xmlns:r="http://schemas.openxmlformats.org/officeDocument/2006/relationships" type="ellipse" r:blip="">
                    <dgm:adjLst/>
                  </dgm:shape>
                  <dgm:presOf/>
                  <dgm:constrLst/>
                  <dgm:ruleLst/>
                </dgm:layoutNode>
                <dgm:layoutNode name="textBox3b" styleLbl="revTx">
                  <dgm:varLst>
                    <dgm:bulletEnabled val="1"/>
                  </dgm:varLst>
                  <dgm:choose name="Name54">
                    <dgm:if name="Name55" func="var" arg="dir" op="equ" val="norm">
                      <dgm:choose name="Name56">
                        <dgm:if name="Name57" axis="root des" ptType="all node" func="maxDepth" op="gt" val="1">
                          <dgm:alg type="tx">
                            <dgm:param type="txAnchorVert" val="t"/>
                            <dgm:param type="parTxLTRAlign" val="l"/>
                            <dgm:param type="parTxRTLAlign" val="r"/>
                          </dgm:alg>
                        </dgm:if>
                        <dgm:else name="Name58">
                          <dgm:alg type="tx">
                            <dgm:param type="txAnchorVert" val="t"/>
                            <dgm:param type="parTxLTRAlign" val="l"/>
                            <dgm:param type="parTxRTLAlign" val="l"/>
                          </dgm:alg>
                        </dgm:else>
                      </dgm:choose>
                    </dgm:if>
                    <dgm:else name="Name59">
                      <dgm:choose name="Name60">
                        <dgm:if name="Name61" axis="root des" ptType="all node" func="maxDepth" op="gt" val="1">
                          <dgm:alg type="tx">
                            <dgm:param type="txAnchorVert" val="b"/>
                            <dgm:param type="txAnchorVertCh" val="b"/>
                            <dgm:param type="parTxLTRAlign" val="l"/>
                            <dgm:param type="parTxRTLAlign" val="r"/>
                          </dgm:alg>
                        </dgm:if>
                        <dgm:else name="Name62">
                          <dgm:alg type="tx">
                            <dgm:param type="txAnchorVert" val="b"/>
                            <dgm:param type="parTxLTRAlign" val="r"/>
                            <dgm:param type="parTxRTLAlign" val="r"/>
                          </dgm:alg>
                        </dgm:else>
                      </dgm:choose>
                    </dgm:else>
                  </dgm:choose>
                  <dgm:shape xmlns:r="http://schemas.openxmlformats.org/officeDocument/2006/relationships" type="rect" r:blip="">
                    <dgm:adjLst/>
                  </dgm:shape>
                  <dgm:presOf axis="desOrSelf" ptType="node"/>
                  <dgm:choose name="Name63">
                    <dgm:if name="Name64" func="var" arg="dir" op="equ" val="norm">
                      <dgm:constrLst>
                        <dgm:constr type="rMarg"/>
                        <dgm:constr type="tMarg"/>
                        <dgm:constr type="bMarg"/>
                      </dgm:constrLst>
                    </dgm:if>
                    <dgm:else name="Name65">
                      <dgm:constrLst>
                        <dgm:constr type="lMarg"/>
                        <dgm:constr type="tMarg"/>
                        <dgm:constr type="bMarg"/>
                      </dgm:constrLst>
                    </dgm:else>
                  </dgm:choose>
                  <dgm:ruleLst>
                    <dgm:rule type="primFontSz" val="5" fact="NaN" max="NaN"/>
                  </dgm:ruleLst>
                </dgm:layoutNode>
              </dgm:forEach>
              <dgm:forEach name="Name66" axis="ch" ptType="node" st="3" cnt="1">
                <dgm:layoutNode name="bullet3c" styleLbl="node1">
                  <dgm:alg type="sp"/>
                  <dgm:shape xmlns:r="http://schemas.openxmlformats.org/officeDocument/2006/relationships" type="ellipse" r:blip="">
                    <dgm:adjLst/>
                  </dgm:shape>
                  <dgm:presOf/>
                  <dgm:constrLst/>
                  <dgm:ruleLst/>
                </dgm:layoutNode>
                <dgm:layoutNode name="textBox3c" styleLbl="revTx">
                  <dgm:varLst>
                    <dgm:bulletEnabled val="1"/>
                  </dgm:varLst>
                  <dgm:choose name="Name67">
                    <dgm:if name="Name68" func="var" arg="dir" op="equ" val="norm">
                      <dgm:choose name="Name69">
                        <dgm:if name="Name70" axis="root des" ptType="all node" func="maxDepth" op="gt" val="1">
                          <dgm:alg type="tx">
                            <dgm:param type="txAnchorVert" val="t"/>
                            <dgm:param type="parTxLTRAlign" val="l"/>
                            <dgm:param type="parTxRTLAlign" val="r"/>
                          </dgm:alg>
                        </dgm:if>
                        <dgm:else name="Name71">
                          <dgm:alg type="tx">
                            <dgm:param type="txAnchorVert" val="t"/>
                            <dgm:param type="parTxLTRAlign" val="l"/>
                            <dgm:param type="parTxRTLAlign" val="l"/>
                          </dgm:alg>
                        </dgm:else>
                      </dgm:choose>
                    </dgm:if>
                    <dgm:else name="Name72">
                      <dgm:choose name="Name73">
                        <dgm:if name="Name74" axis="root des" ptType="all node" func="maxDepth" op="gt" val="1">
                          <dgm:alg type="tx">
                            <dgm:param type="txAnchorVert" val="b"/>
                            <dgm:param type="txAnchorVertCh" val="b"/>
                            <dgm:param type="parTxLTRAlign" val="l"/>
                            <dgm:param type="parTxRTLAlign" val="r"/>
                          </dgm:alg>
                        </dgm:if>
                        <dgm:else name="Name75">
                          <dgm:alg type="tx">
                            <dgm:param type="txAnchorVert" val="b"/>
                            <dgm:param type="parTxLTRAlign" val="r"/>
                            <dgm:param type="parTxRTLAlign" val="r"/>
                          </dgm:alg>
                        </dgm:else>
                      </dgm:choose>
                    </dgm:else>
                  </dgm:choose>
                  <dgm:shape xmlns:r="http://schemas.openxmlformats.org/officeDocument/2006/relationships" type="rect" r:blip="">
                    <dgm:adjLst/>
                  </dgm:shape>
                  <dgm:presOf axis="desOrSelf" ptType="node"/>
                  <dgm:choose name="Name76">
                    <dgm:if name="Name77" func="var" arg="dir" op="equ" val="norm">
                      <dgm:constrLst>
                        <dgm:constr type="rMarg"/>
                        <dgm:constr type="tMarg"/>
                        <dgm:constr type="bMarg"/>
                      </dgm:constrLst>
                    </dgm:if>
                    <dgm:else name="Name78">
                      <dgm:constrLst>
                        <dgm:constr type="lMarg"/>
                        <dgm:constr type="tMarg"/>
                        <dgm:constr type="bMarg"/>
                      </dgm:constrLst>
                    </dgm:else>
                  </dgm:choose>
                  <dgm:ruleLst>
                    <dgm:rule type="primFontSz" val="5" fact="NaN" max="NaN"/>
                  </dgm:ruleLst>
                </dgm:layoutNode>
              </dgm:forEach>
            </dgm:layoutNode>
          </dgm:if>
          <dgm:if name="Name79" axis="ch" ptType="node" func="cnt" op="equ" val="4">
            <dgm:layoutNode name="arrowDiagram4">
              <dgm:alg type="composite">
                <dgm:param type="vertAlign" val="none"/>
                <dgm:param type="horzAlign" val="none"/>
              </dgm:alg>
              <dgm:shape xmlns:r="http://schemas.openxmlformats.org/officeDocument/2006/relationships" r:blip="">
                <dgm:adjLst/>
              </dgm:shape>
              <dgm:presOf/>
              <dgm:choose name="Name80">
                <dgm:if name="Name81" func="var" arg="dir" op="equ" val="norm">
                  <dgm:constrLst>
                    <dgm:constr type="ctrX" for="ch" forName="bullet4a" refType="w" fact="0.11"/>
                    <dgm:constr type="ctrY" for="ch" forName="bullet4a" refType="h" fact="0.762"/>
                    <dgm:constr type="w" for="ch" forName="bullet4a" refType="w" fact="0.023"/>
                    <dgm:constr type="h" for="ch" forName="bullet4a" refType="w" refFor="ch" refForName="bullet4a"/>
                    <dgm:constr type="l" for="ch" forName="textBox4a" refType="ctrX" refFor="ch" refForName="bullet4a"/>
                    <dgm:constr type="t" for="ch" forName="textBox4a" refType="ctrY" refFor="ch" refForName="bullet4a"/>
                    <dgm:constr type="w" for="ch" forName="textBox4a" refType="w" fact="0.171"/>
                    <dgm:constr type="h" for="ch" forName="textBox4a" refType="h" fact="0.238"/>
                    <dgm:constr type="userA" refType="h" refFor="ch" refForName="bullet4a" fact="0.53"/>
                    <dgm:constr type="lMarg" for="ch" forName="textBox4a" refType="userA" fact="2.834"/>
                    <dgm:constr type="ctrX" for="ch" forName="bullet4b" refType="w" fact="0.281"/>
                    <dgm:constr type="ctrY" for="ch" forName="bullet4b" refType="h" fact="0.543"/>
                    <dgm:constr type="w" for="ch" forName="bullet4b" refType="w" fact="0.04"/>
                    <dgm:constr type="h" for="ch" forName="bullet4b" refType="w" refFor="ch" refForName="bullet4b"/>
                    <dgm:constr type="l" for="ch" forName="textBox4b" refType="ctrX" refFor="ch" refForName="bullet4b"/>
                    <dgm:constr type="t" for="ch" forName="textBox4b" refType="ctrY" refFor="ch" refForName="bullet4b"/>
                    <dgm:constr type="w" for="ch" forName="textBox4b" refType="w" fact="0.21"/>
                    <dgm:constr type="h" for="ch" forName="textBox4b" refType="h" fact="0.457"/>
                    <dgm:constr type="userB" refType="h" refFor="ch" refForName="bullet4b" fact="0.53"/>
                    <dgm:constr type="lMarg" for="ch" forName="textBox4b" refType="userB" fact="2.834"/>
                    <dgm:constr type="ctrX" for="ch" forName="bullet4c" refType="w" fact="0.495"/>
                    <dgm:constr type="ctrY" for="ch" forName="bullet4c" refType="h" fact="0.382"/>
                    <dgm:constr type="w" for="ch" forName="bullet4c" refType="w" fact="0.053"/>
                    <dgm:constr type="h" for="ch" forName="bullet4c" refType="w" refFor="ch" refForName="bullet4c"/>
                    <dgm:constr type="l" for="ch" forName="textBox4c" refType="ctrX" refFor="ch" refForName="bullet4c"/>
                    <dgm:constr type="t" for="ch" forName="textBox4c" refType="ctrY" refFor="ch" refForName="bullet4c"/>
                    <dgm:constr type="w" for="ch" forName="textBox4c" refType="w" fact="0.21"/>
                    <dgm:constr type="h" for="ch" forName="textBox4c" refType="h" fact="0.618"/>
                    <dgm:constr type="userC" refType="h" refFor="ch" refForName="bullet4c" fact="0.53"/>
                    <dgm:constr type="lMarg" for="ch" forName="textBox4c" refType="userC" fact="2.834"/>
                    <dgm:constr type="ctrX" for="ch" forName="bullet4d" refType="w" fact="0.73"/>
                    <dgm:constr type="ctrY" for="ch" forName="bullet4d" refType="h" fact="0.283"/>
                    <dgm:constr type="w" for="ch" forName="bullet4d" refType="w" fact="0.071"/>
                    <dgm:constr type="h" for="ch" forName="bullet4d" refType="w" refFor="ch" refForName="bullet4d"/>
                    <dgm:constr type="l" for="ch" forName="textBox4d" refType="ctrX" refFor="ch" refForName="bullet4d"/>
                    <dgm:constr type="t" for="ch" forName="textBox4d" refType="ctrY" refFor="ch" refForName="bullet4d"/>
                    <dgm:constr type="w" for="ch" forName="textBox4d" refType="w" fact="0.21"/>
                    <dgm:constr type="h" for="ch" forName="textBox4d" refType="h" fact="0.717"/>
                    <dgm:constr type="userD" refType="h" refFor="ch" refForName="bullet4d" fact="0.53"/>
                    <dgm:constr type="lMarg" for="ch" forName="textBox4d" refType="userD" fact="2.834"/>
                    <dgm:constr type="primFontSz" for="ch" ptType="node" op="equ" val="65"/>
                  </dgm:constrLst>
                </dgm:if>
                <dgm:else name="Name82">
                  <dgm:constrLst>
                    <dgm:constr type="ctrX" for="ch" forName="bullet4a" refType="w" fact="0.11"/>
                    <dgm:constr type="ctrY" for="ch" forName="bullet4a" refType="h" fact="0.762"/>
                    <dgm:constr type="w" for="ch" forName="bullet4a" refType="w" fact="0.023"/>
                    <dgm:constr type="h" for="ch" forName="bullet4a" refType="w" refFor="ch" refForName="bullet4a"/>
                    <dgm:constr type="r" for="ch" forName="textBox4a" refType="ctrX" refFor="ch" refForName="bullet4a"/>
                    <dgm:constr type="b" for="ch" forName="textBox4a" refType="ctrY" refFor="ch" refForName="bullet4a"/>
                    <dgm:constr type="w" for="ch" forName="textBox4a" refType="w" fact="0.11"/>
                    <dgm:constr type="h" for="ch" forName="textBox4a" refType="h" fact="0.762"/>
                    <dgm:constr type="userA" refType="h" refFor="ch" refForName="bullet4a" fact="0.53"/>
                    <dgm:constr type="rMarg" for="ch" forName="textBox4a" refType="userA" fact="2.834"/>
                    <dgm:constr type="ctrX" for="ch" forName="bullet4b" refType="w" fact="0.281"/>
                    <dgm:constr type="ctrY" for="ch" forName="bullet4b" refType="h" fact="0.543"/>
                    <dgm:constr type="w" for="ch" forName="bullet4b" refType="w" fact="0.04"/>
                    <dgm:constr type="h" for="ch" forName="bullet4b" refType="w" refFor="ch" refForName="bullet4b"/>
                    <dgm:constr type="r" for="ch" forName="textBox4b" refType="ctrX" refFor="ch" refForName="bullet4b"/>
                    <dgm:constr type="b" for="ch" forName="textBox4b" refType="ctrY" refFor="ch" refForName="bullet4b"/>
                    <dgm:constr type="w" for="ch" forName="textBox4b" refType="w" fact="0.171"/>
                    <dgm:constr type="h" for="ch" forName="textBox4b" refType="h" fact="0.543"/>
                    <dgm:constr type="userB" refType="h" refFor="ch" refForName="bullet4b" fact="0.53"/>
                    <dgm:constr type="rMarg" for="ch" forName="textBox4b" refType="userB" fact="2.834"/>
                    <dgm:constr type="ctrX" for="ch" forName="bullet4c" refType="w" fact="0.495"/>
                    <dgm:constr type="ctrY" for="ch" forName="bullet4c" refType="h" fact="0.382"/>
                    <dgm:constr type="w" for="ch" forName="bullet4c" refType="w" fact="0.053"/>
                    <dgm:constr type="h" for="ch" forName="bullet4c" refType="w" refFor="ch" refForName="bullet4c"/>
                    <dgm:constr type="r" for="ch" forName="textBox4c" refType="ctrX" refFor="ch" refForName="bullet4c"/>
                    <dgm:constr type="b" for="ch" forName="textBox4c" refType="ctrY" refFor="ch" refForName="bullet4c"/>
                    <dgm:constr type="w" for="ch" forName="textBox4c" refType="w" fact="0.21"/>
                    <dgm:constr type="h" for="ch" forName="textBox4c" refType="h" fact="0.382"/>
                    <dgm:constr type="userC" refType="h" refFor="ch" refForName="bullet4c" fact="0.53"/>
                    <dgm:constr type="rMarg" for="ch" forName="textBox4c" refType="userC" fact="2.834"/>
                    <dgm:constr type="ctrX" for="ch" forName="bullet4d" refType="w" fact="0.73"/>
                    <dgm:constr type="ctrY" for="ch" forName="bullet4d" refType="h" fact="0.283"/>
                    <dgm:constr type="w" for="ch" forName="bullet4d" refType="w" fact="0.071"/>
                    <dgm:constr type="h" for="ch" forName="bullet4d" refType="w" refFor="ch" refForName="bullet4d"/>
                    <dgm:constr type="r" for="ch" forName="textBox4d" refType="ctrX" refFor="ch" refForName="bullet4d"/>
                    <dgm:constr type="b" for="ch" forName="textBox4d" refType="ctrY" refFor="ch" refForName="bullet4d"/>
                    <dgm:constr type="w" for="ch" forName="textBox4d" refType="w" fact="0.21"/>
                    <dgm:constr type="h" for="ch" forName="textBox4d" refType="h" fact="0.283"/>
                    <dgm:constr type="userD" refType="h" refFor="ch" refForName="bullet4d" fact="0.53"/>
                    <dgm:constr type="rMarg" for="ch" forName="textBox4d" refType="userD" fact="2.834"/>
                    <dgm:constr type="primFontSz" for="ch" ptType="node" op="equ" val="65"/>
                  </dgm:constrLst>
                </dgm:else>
              </dgm:choose>
              <dgm:ruleLst/>
              <dgm:forEach name="Name83" axis="ch" ptType="node" cnt="1">
                <dgm:layoutNode name="bullet4a" styleLbl="node1">
                  <dgm:alg type="sp"/>
                  <dgm:shape xmlns:r="http://schemas.openxmlformats.org/officeDocument/2006/relationships" type="ellipse" r:blip="">
                    <dgm:adjLst/>
                  </dgm:shape>
                  <dgm:presOf/>
                  <dgm:constrLst/>
                  <dgm:ruleLst/>
                </dgm:layoutNode>
                <dgm:layoutNode name="textBox4a" styleLbl="revTx">
                  <dgm:varLst>
                    <dgm:bulletEnabled val="1"/>
                  </dgm:varLst>
                  <dgm:choose name="Name84">
                    <dgm:if name="Name85" func="var" arg="dir" op="equ" val="norm">
                      <dgm:choose name="Name86">
                        <dgm:if name="Name87" axis="root des" ptType="all node" func="maxDepth" op="gt" val="1">
                          <dgm:alg type="tx">
                            <dgm:param type="txAnchorVert" val="t"/>
                            <dgm:param type="parTxLTRAlign" val="l"/>
                            <dgm:param type="parTxRTLAlign" val="r"/>
                          </dgm:alg>
                        </dgm:if>
                        <dgm:else name="Name88">
                          <dgm:alg type="tx">
                            <dgm:param type="txAnchorVert" val="t"/>
                            <dgm:param type="parTxLTRAlign" val="l"/>
                            <dgm:param type="parTxRTLAlign" val="l"/>
                          </dgm:alg>
                        </dgm:else>
                      </dgm:choose>
                    </dgm:if>
                    <dgm:else name="Name89">
                      <dgm:choose name="Name90">
                        <dgm:if name="Name91" axis="root des" ptType="all node" func="maxDepth" op="gt" val="1">
                          <dgm:alg type="tx">
                            <dgm:param type="txAnchorVert" val="b"/>
                            <dgm:param type="txAnchorVertCh" val="b"/>
                            <dgm:param type="parTxLTRAlign" val="l"/>
                            <dgm:param type="parTxRTLAlign" val="r"/>
                          </dgm:alg>
                        </dgm:if>
                        <dgm:else name="Name92">
                          <dgm:alg type="tx">
                            <dgm:param type="txAnchorVert" val="b"/>
                            <dgm:param type="parTxLTRAlign" val="r"/>
                            <dgm:param type="parTxRTLAlign" val="r"/>
                          </dgm:alg>
                        </dgm:else>
                      </dgm:choose>
                    </dgm:else>
                  </dgm:choose>
                  <dgm:shape xmlns:r="http://schemas.openxmlformats.org/officeDocument/2006/relationships" type="rect" r:blip="">
                    <dgm:adjLst/>
                  </dgm:shape>
                  <dgm:presOf axis="desOrSelf" ptType="node"/>
                  <dgm:choose name="Name93">
                    <dgm:if name="Name94" func="var" arg="dir" op="equ" val="norm">
                      <dgm:constrLst>
                        <dgm:constr type="rMarg"/>
                        <dgm:constr type="tMarg"/>
                        <dgm:constr type="bMarg"/>
                      </dgm:constrLst>
                    </dgm:if>
                    <dgm:else name="Name95">
                      <dgm:constrLst>
                        <dgm:constr type="lMarg"/>
                        <dgm:constr type="tMarg"/>
                        <dgm:constr type="bMarg"/>
                      </dgm:constrLst>
                    </dgm:else>
                  </dgm:choose>
                  <dgm:ruleLst>
                    <dgm:rule type="primFontSz" val="5" fact="NaN" max="NaN"/>
                  </dgm:ruleLst>
                </dgm:layoutNode>
              </dgm:forEach>
              <dgm:forEach name="Name96" axis="ch" ptType="node" st="2" cnt="1">
                <dgm:layoutNode name="bullet4b" styleLbl="node1">
                  <dgm:alg type="sp"/>
                  <dgm:shape xmlns:r="http://schemas.openxmlformats.org/officeDocument/2006/relationships" type="ellipse" r:blip="">
                    <dgm:adjLst/>
                  </dgm:shape>
                  <dgm:presOf/>
                  <dgm:constrLst/>
                  <dgm:ruleLst/>
                </dgm:layoutNode>
                <dgm:layoutNode name="textBox4b" styleLbl="revTx">
                  <dgm:varLst>
                    <dgm:bulletEnabled val="1"/>
                  </dgm:varLst>
                  <dgm:choose name="Name97">
                    <dgm:if name="Name98" func="var" arg="dir" op="equ" val="norm">
                      <dgm:choose name="Name99">
                        <dgm:if name="Name100" axis="root des" ptType="all node" func="maxDepth" op="gt" val="1">
                          <dgm:alg type="tx">
                            <dgm:param type="txAnchorVert" val="t"/>
                            <dgm:param type="parTxLTRAlign" val="l"/>
                            <dgm:param type="parTxRTLAlign" val="r"/>
                          </dgm:alg>
                        </dgm:if>
                        <dgm:else name="Name101">
                          <dgm:alg type="tx">
                            <dgm:param type="txAnchorVert" val="t"/>
                            <dgm:param type="parTxLTRAlign" val="l"/>
                            <dgm:param type="parTxRTLAlign" val="l"/>
                          </dgm:alg>
                        </dgm:else>
                      </dgm:choose>
                    </dgm:if>
                    <dgm:else name="Name102">
                      <dgm:choose name="Name103">
                        <dgm:if name="Name104" axis="root des" ptType="all node" func="maxDepth" op="gt" val="1">
                          <dgm:alg type="tx">
                            <dgm:param type="txAnchorVert" val="b"/>
                            <dgm:param type="txAnchorVertCh" val="b"/>
                            <dgm:param type="parTxLTRAlign" val="l"/>
                            <dgm:param type="parTxRTLAlign" val="r"/>
                          </dgm:alg>
                        </dgm:if>
                        <dgm:else name="Name105">
                          <dgm:alg type="tx">
                            <dgm:param type="txAnchorVert" val="b"/>
                            <dgm:param type="parTxLTRAlign" val="r"/>
                            <dgm:param type="parTxRTLAlign" val="r"/>
                          </dgm:alg>
                        </dgm:else>
                      </dgm:choose>
                    </dgm:else>
                  </dgm:choose>
                  <dgm:shape xmlns:r="http://schemas.openxmlformats.org/officeDocument/2006/relationships" type="rect" r:blip="">
                    <dgm:adjLst/>
                  </dgm:shape>
                  <dgm:presOf axis="desOrSelf" ptType="node"/>
                  <dgm:choose name="Name106">
                    <dgm:if name="Name107" func="var" arg="dir" op="equ" val="norm">
                      <dgm:constrLst>
                        <dgm:constr type="rMarg"/>
                        <dgm:constr type="tMarg"/>
                        <dgm:constr type="bMarg"/>
                      </dgm:constrLst>
                    </dgm:if>
                    <dgm:else name="Name108">
                      <dgm:constrLst>
                        <dgm:constr type="lMarg"/>
                        <dgm:constr type="tMarg"/>
                        <dgm:constr type="bMarg"/>
                      </dgm:constrLst>
                    </dgm:else>
                  </dgm:choose>
                  <dgm:ruleLst>
                    <dgm:rule type="primFontSz" val="5" fact="NaN" max="NaN"/>
                  </dgm:ruleLst>
                </dgm:layoutNode>
              </dgm:forEach>
              <dgm:forEach name="Name109" axis="ch" ptType="node" st="3" cnt="1">
                <dgm:layoutNode name="bullet4c" styleLbl="node1">
                  <dgm:alg type="sp"/>
                  <dgm:shape xmlns:r="http://schemas.openxmlformats.org/officeDocument/2006/relationships" type="ellipse" r:blip="">
                    <dgm:adjLst/>
                  </dgm:shape>
                  <dgm:presOf/>
                  <dgm:constrLst/>
                  <dgm:ruleLst/>
                </dgm:layoutNode>
                <dgm:layoutNode name="textBox4c" styleLbl="revTx">
                  <dgm:varLst>
                    <dgm:bulletEnabled val="1"/>
                  </dgm:varLst>
                  <dgm:choose name="Name110">
                    <dgm:if name="Name111" func="var" arg="dir" op="equ" val="norm">
                      <dgm:choose name="Name112">
                        <dgm:if name="Name113" axis="root des" ptType="all node" func="maxDepth" op="gt" val="1">
                          <dgm:alg type="tx">
                            <dgm:param type="txAnchorVert" val="t"/>
                            <dgm:param type="parTxLTRAlign" val="l"/>
                            <dgm:param type="parTxRTLAlign" val="r"/>
                          </dgm:alg>
                        </dgm:if>
                        <dgm:else name="Name114">
                          <dgm:alg type="tx">
                            <dgm:param type="txAnchorVert" val="t"/>
                            <dgm:param type="parTxLTRAlign" val="l"/>
                            <dgm:param type="parTxRTLAlign" val="l"/>
                          </dgm:alg>
                        </dgm:else>
                      </dgm:choose>
                    </dgm:if>
                    <dgm:else name="Name115">
                      <dgm:choose name="Name116">
                        <dgm:if name="Name117" axis="root des" ptType="all node" func="maxDepth" op="gt" val="1">
                          <dgm:alg type="tx">
                            <dgm:param type="txAnchorVert" val="b"/>
                            <dgm:param type="txAnchorVertCh" val="b"/>
                            <dgm:param type="parTxLTRAlign" val="l"/>
                            <dgm:param type="parTxRTLAlign" val="r"/>
                          </dgm:alg>
                        </dgm:if>
                        <dgm:else name="Name118">
                          <dgm:alg type="tx">
                            <dgm:param type="txAnchorVert" val="b"/>
                            <dgm:param type="parTxLTRAlign" val="r"/>
                            <dgm:param type="parTxRTLAlign" val="r"/>
                          </dgm:alg>
                        </dgm:else>
                      </dgm:choose>
                    </dgm:else>
                  </dgm:choose>
                  <dgm:shape xmlns:r="http://schemas.openxmlformats.org/officeDocument/2006/relationships" type="rect" r:blip="">
                    <dgm:adjLst/>
                  </dgm:shape>
                  <dgm:presOf axis="desOrSelf" ptType="node"/>
                  <dgm:choose name="Name119">
                    <dgm:if name="Name120" func="var" arg="dir" op="equ" val="norm">
                      <dgm:constrLst>
                        <dgm:constr type="rMarg"/>
                        <dgm:constr type="tMarg"/>
                        <dgm:constr type="bMarg"/>
                      </dgm:constrLst>
                    </dgm:if>
                    <dgm:else name="Name121">
                      <dgm:constrLst>
                        <dgm:constr type="lMarg"/>
                        <dgm:constr type="tMarg"/>
                        <dgm:constr type="bMarg"/>
                      </dgm:constrLst>
                    </dgm:else>
                  </dgm:choose>
                  <dgm:ruleLst>
                    <dgm:rule type="primFontSz" val="5" fact="NaN" max="NaN"/>
                  </dgm:ruleLst>
                </dgm:layoutNode>
              </dgm:forEach>
              <dgm:forEach name="Name122" axis="ch" ptType="node" st="4" cnt="1">
                <dgm:layoutNode name="bullet4d" styleLbl="node1">
                  <dgm:alg type="sp"/>
                  <dgm:shape xmlns:r="http://schemas.openxmlformats.org/officeDocument/2006/relationships" type="ellipse" r:blip="">
                    <dgm:adjLst/>
                  </dgm:shape>
                  <dgm:presOf/>
                  <dgm:constrLst/>
                  <dgm:ruleLst/>
                </dgm:layoutNode>
                <dgm:layoutNode name="textBox4d" styleLbl="revTx">
                  <dgm:varLst>
                    <dgm:bulletEnabled val="1"/>
                  </dgm:varLst>
                  <dgm:choose name="Name123">
                    <dgm:if name="Name124" func="var" arg="dir" op="equ" val="norm">
                      <dgm:choose name="Name125">
                        <dgm:if name="Name126" axis="root des" ptType="all node" func="maxDepth" op="gt" val="1">
                          <dgm:alg type="tx">
                            <dgm:param type="txAnchorVert" val="t"/>
                            <dgm:param type="parTxLTRAlign" val="l"/>
                            <dgm:param type="parTxRTLAlign" val="r"/>
                          </dgm:alg>
                        </dgm:if>
                        <dgm:else name="Name127">
                          <dgm:alg type="tx">
                            <dgm:param type="txAnchorVert" val="t"/>
                            <dgm:param type="parTxLTRAlign" val="l"/>
                            <dgm:param type="parTxRTLAlign" val="l"/>
                          </dgm:alg>
                        </dgm:else>
                      </dgm:choose>
                    </dgm:if>
                    <dgm:else name="Name128">
                      <dgm:choose name="Name129">
                        <dgm:if name="Name130" axis="root des" ptType="all node" func="maxDepth" op="gt" val="1">
                          <dgm:alg type="tx">
                            <dgm:param type="txAnchorVert" val="b"/>
                            <dgm:param type="txAnchorVertCh" val="b"/>
                            <dgm:param type="parTxLTRAlign" val="l"/>
                            <dgm:param type="parTxRTLAlign" val="r"/>
                          </dgm:alg>
                        </dgm:if>
                        <dgm:else name="Name131">
                          <dgm:alg type="tx">
                            <dgm:param type="txAnchorVert" val="b"/>
                            <dgm:param type="parTxLTRAlign" val="r"/>
                            <dgm:param type="parTxRTLAlign" val="r"/>
                          </dgm:alg>
                        </dgm:else>
                      </dgm:choose>
                    </dgm:else>
                  </dgm:choose>
                  <dgm:shape xmlns:r="http://schemas.openxmlformats.org/officeDocument/2006/relationships" type="rect" r:blip="">
                    <dgm:adjLst/>
                  </dgm:shape>
                  <dgm:presOf axis="desOrSelf" ptType="node"/>
                  <dgm:choose name="Name132">
                    <dgm:if name="Name133" func="var" arg="dir" op="equ" val="norm">
                      <dgm:constrLst>
                        <dgm:constr type="rMarg"/>
                        <dgm:constr type="tMarg"/>
                        <dgm:constr type="bMarg"/>
                      </dgm:constrLst>
                    </dgm:if>
                    <dgm:else name="Name134">
                      <dgm:constrLst>
                        <dgm:constr type="lMarg"/>
                        <dgm:constr type="tMarg"/>
                        <dgm:constr type="bMarg"/>
                      </dgm:constrLst>
                    </dgm:else>
                  </dgm:choose>
                  <dgm:ruleLst>
                    <dgm:rule type="primFontSz" val="5" fact="NaN" max="NaN"/>
                  </dgm:ruleLst>
                </dgm:layoutNode>
              </dgm:forEach>
            </dgm:layoutNode>
          </dgm:if>
          <dgm:else name="Name135">
            <dgm:layoutNode name="arrowDiagram5">
              <dgm:alg type="composite">
                <dgm:param type="vertAlign" val="none"/>
                <dgm:param type="horzAlign" val="none"/>
              </dgm:alg>
              <dgm:shape xmlns:r="http://schemas.openxmlformats.org/officeDocument/2006/relationships" r:blip="">
                <dgm:adjLst/>
              </dgm:shape>
              <dgm:presOf/>
              <dgm:choose name="Name136">
                <dgm:if name="Name137" func="var" arg="dir" op="equ" val="norm">
                  <dgm:constrLst>
                    <dgm:constr type="ctrX" for="ch" forName="bullet5a" refType="w" fact="0.11"/>
                    <dgm:constr type="ctrY" for="ch" forName="bullet5a" refType="h" fact="0.762"/>
                    <dgm:constr type="w" for="ch" forName="bullet5a" refType="w" fact="0.023"/>
                    <dgm:constr type="h" for="ch" forName="bullet5a" refType="w" refFor="ch" refForName="bullet5a"/>
                    <dgm:constr type="l" for="ch" forName="textBox5a" refType="ctrX" refFor="ch" refForName="bullet5a"/>
                    <dgm:constr type="t" for="ch" forName="textBox5a" refType="ctrY" refFor="ch" refForName="bullet5a"/>
                    <dgm:constr type="w" for="ch" forName="textBox5a" refType="w" fact="0.131"/>
                    <dgm:constr type="h" for="ch" forName="textBox5a" refType="h" fact="0.238"/>
                    <dgm:constr type="userA" refType="h" refFor="ch" refForName="bullet5a" fact="0.53"/>
                    <dgm:constr type="lMarg" for="ch" forName="textBox5a" refType="userA" fact="2.834"/>
                    <dgm:constr type="ctrX" for="ch" forName="bullet5b" refType="w" fact="0.241"/>
                    <dgm:constr type="ctrY" for="ch" forName="bullet5b" refType="h" fact="0.581"/>
                    <dgm:constr type="w" for="ch" forName="bullet5b" refType="w" fact="0.036"/>
                    <dgm:constr type="h" for="ch" forName="bullet5b" refType="w" refFor="ch" refForName="bullet5b"/>
                    <dgm:constr type="l" for="ch" forName="textBox5b" refType="ctrX" refFor="ch" refForName="bullet5b"/>
                    <dgm:constr type="t" for="ch" forName="textBox5b" refType="ctrY" refFor="ch" refForName="bullet5b"/>
                    <dgm:constr type="w" for="ch" forName="textBox5b" refType="w" fact="0.166"/>
                    <dgm:constr type="h" for="ch" forName="textBox5b" refType="h" fact="0.419"/>
                    <dgm:constr type="userB" refType="h" refFor="ch" refForName="bullet5b" fact="0.53"/>
                    <dgm:constr type="lMarg" for="ch" forName="textBox5b" refType="userB" fact="2.834"/>
                    <dgm:constr type="ctrX" for="ch" forName="bullet5c" refType="w" fact="0.407"/>
                    <dgm:constr type="ctrY" for="ch" forName="bullet5c" refType="h" fact="0.438"/>
                    <dgm:constr type="w" for="ch" forName="bullet5c" refType="w" fact="0.048"/>
                    <dgm:constr type="h" for="ch" forName="bullet5c" refType="w" refFor="ch" refForName="bullet5c"/>
                    <dgm:constr type="l" for="ch" forName="textBox5c" refType="ctrX" refFor="ch" refForName="bullet5c"/>
                    <dgm:constr type="t" for="ch" forName="textBox5c" refType="ctrY" refFor="ch" refForName="bullet5c"/>
                    <dgm:constr type="w" for="ch" forName="textBox5c" refType="w" fact="0.193"/>
                    <dgm:constr type="h" for="ch" forName="textBox5c" refType="h" fact="0.562"/>
                    <dgm:constr type="userC" refType="h" refFor="ch" refForName="bullet5c" fact="0.53"/>
                    <dgm:constr type="lMarg" for="ch" forName="textBox5c" refType="userC" fact="2.834"/>
                    <dgm:constr type="ctrX" for="ch" forName="bullet5d" refType="w" fact="0.6"/>
                    <dgm:constr type="ctrY" for="ch" forName="bullet5d" refType="h" fact="0.33"/>
                    <dgm:constr type="w" for="ch" forName="bullet5d" refType="w" fact="0.062"/>
                    <dgm:constr type="h" for="ch" forName="bullet5d" refType="w" refFor="ch" refForName="bullet5d"/>
                    <dgm:constr type="l" for="ch" forName="textBox5d" refType="ctrX" refFor="ch" refForName="bullet5d"/>
                    <dgm:constr type="t" for="ch" forName="textBox5d" refType="ctrY" refFor="ch" refForName="bullet5d"/>
                    <dgm:constr type="w" for="ch" forName="textBox5d" refType="w" fact="0.2"/>
                    <dgm:constr type="h" for="ch" forName="textBox5d" refType="h" fact="0.67"/>
                    <dgm:constr type="userD" refType="h" refFor="ch" refForName="bullet5d" fact="0.53"/>
                    <dgm:constr type="lMarg" for="ch" forName="textBox5d" refType="userD" fact="2.834"/>
                    <dgm:constr type="ctrX" for="ch" forName="bullet5e" refType="w" fact="0.8"/>
                    <dgm:constr type="ctrY" for="ch" forName="bullet5e" refType="h" fact="0.264"/>
                    <dgm:constr type="w" for="ch" forName="bullet5e" refType="w" fact="0.079"/>
                    <dgm:constr type="h" for="ch" forName="bullet5e" refType="w" refFor="ch" refForName="bullet5e"/>
                    <dgm:constr type="l" for="ch" forName="textBox5e" refType="ctrX" refFor="ch" refForName="bullet5e"/>
                    <dgm:constr type="t" for="ch" forName="textBox5e" refType="ctrY" refFor="ch" refForName="bullet5e"/>
                    <dgm:constr type="w" for="ch" forName="textBox5e" refType="w" fact="0.2"/>
                    <dgm:constr type="h" for="ch" forName="textBox5e" refType="h" fact="0.736"/>
                    <dgm:constr type="userE" refType="h" refFor="ch" refForName="bullet5e" fact="0.53"/>
                    <dgm:constr type="lMarg" for="ch" forName="textBox5e" refType="userE" fact="2.834"/>
                    <dgm:constr type="primFontSz" for="ch" ptType="node" op="equ" val="65"/>
                  </dgm:constrLst>
                </dgm:if>
                <dgm:else name="Name138">
                  <dgm:constrLst>
                    <dgm:constr type="ctrX" for="ch" forName="bullet5a" refType="w" fact="0.11"/>
                    <dgm:constr type="ctrY" for="ch" forName="bullet5a" refType="h" fact="0.762"/>
                    <dgm:constr type="w" for="ch" forName="bullet5a" refType="w" fact="0.023"/>
                    <dgm:constr type="h" for="ch" forName="bullet5a" refType="w" refFor="ch" refForName="bullet5a"/>
                    <dgm:constr type="r" for="ch" forName="textBox5a" refType="ctrX" refFor="ch" refForName="bullet5a"/>
                    <dgm:constr type="b" for="ch" forName="textBox5a" refType="ctrY" refFor="ch" refForName="bullet5a"/>
                    <dgm:constr type="w" for="ch" forName="textBox5a" refType="w" fact="0.11"/>
                    <dgm:constr type="h" for="ch" forName="textBox5a" refType="h" fact="0.762"/>
                    <dgm:constr type="userA" refType="h" refFor="ch" refForName="bullet5a" fact="0.53"/>
                    <dgm:constr type="rMarg" for="ch" forName="textBox5a" refType="userA" fact="2.834"/>
                    <dgm:constr type="ctrX" for="ch" forName="bullet5b" refType="w" fact="0.241"/>
                    <dgm:constr type="ctrY" for="ch" forName="bullet5b" refType="h" fact="0.581"/>
                    <dgm:constr type="w" for="ch" forName="bullet5b" refType="w" fact="0.036"/>
                    <dgm:constr type="h" for="ch" forName="bullet5b" refType="w" refFor="ch" refForName="bullet5b"/>
                    <dgm:constr type="r" for="ch" forName="textBox5b" refType="ctrX" refFor="ch" refForName="bullet5b"/>
                    <dgm:constr type="b" for="ch" forName="textBox5b" refType="ctrY" refFor="ch" refForName="bullet5b"/>
                    <dgm:constr type="w" for="ch" forName="textBox5b" refType="w" fact="0.131"/>
                    <dgm:constr type="h" for="ch" forName="textBox5b" refType="h" fact="0.581"/>
                    <dgm:constr type="userB" refType="h" refFor="ch" refForName="bullet5b" fact="0.53"/>
                    <dgm:constr type="rMarg" for="ch" forName="textBox5b" refType="userB" fact="2.834"/>
                    <dgm:constr type="ctrX" for="ch" forName="bullet5c" refType="w" fact="0.407"/>
                    <dgm:constr type="ctrY" for="ch" forName="bullet5c" refType="h" fact="0.438"/>
                    <dgm:constr type="w" for="ch" forName="bullet5c" refType="w" fact="0.048"/>
                    <dgm:constr type="h" for="ch" forName="bullet5c" refType="w" refFor="ch" refForName="bullet5c"/>
                    <dgm:constr type="r" for="ch" forName="textBox5c" refType="ctrX" refFor="ch" refForName="bullet5c"/>
                    <dgm:constr type="b" for="ch" forName="textBox5c" refType="ctrY" refFor="ch" refForName="bullet5c"/>
                    <dgm:constr type="w" for="ch" forName="textBox5c" refType="w" fact="0.166"/>
                    <dgm:constr type="h" for="ch" forName="textBox5c" refType="h" fact="0.438"/>
                    <dgm:constr type="userC" refType="h" refFor="ch" refForName="bullet5c" fact="0.53"/>
                    <dgm:constr type="rMarg" for="ch" forName="textBox5c" refType="userC" fact="2.834"/>
                    <dgm:constr type="ctrX" for="ch" forName="bullet5d" refType="w" fact="0.6"/>
                    <dgm:constr type="ctrY" for="ch" forName="bullet5d" refType="h" fact="0.33"/>
                    <dgm:constr type="w" for="ch" forName="bullet5d" refType="w" fact="0.062"/>
                    <dgm:constr type="h" for="ch" forName="bullet5d" refType="w" refFor="ch" refForName="bullet5d"/>
                    <dgm:constr type="r" for="ch" forName="textBox5d" refType="ctrX" refFor="ch" refForName="bullet5d"/>
                    <dgm:constr type="b" for="ch" forName="textBox5d" refType="ctrY" refFor="ch" refForName="bullet5d"/>
                    <dgm:constr type="w" for="ch" forName="textBox5d" refType="w" fact="0.193"/>
                    <dgm:constr type="h" for="ch" forName="textBox5d" refType="h" fact="0.33"/>
                    <dgm:constr type="userD" refType="h" refFor="ch" refForName="bullet5d" fact="0.53"/>
                    <dgm:constr type="rMarg" for="ch" forName="textBox5d" refType="userD" fact="2.834"/>
                    <dgm:constr type="ctrX" for="ch" forName="bullet5e" refType="w" fact="0.8"/>
                    <dgm:constr type="ctrY" for="ch" forName="bullet5e" refType="h" fact="0.264"/>
                    <dgm:constr type="w" for="ch" forName="bullet5e" refType="w" fact="0.079"/>
                    <dgm:constr type="h" for="ch" forName="bullet5e" refType="w" refFor="ch" refForName="bullet5e"/>
                    <dgm:constr type="r" for="ch" forName="textBox5e" refType="ctrX" refFor="ch" refForName="bullet5e"/>
                    <dgm:constr type="b" for="ch" forName="textBox5e" refType="ctrY" refFor="ch" refForName="bullet5e"/>
                    <dgm:constr type="w" for="ch" forName="textBox5e" refType="w" fact="0.2"/>
                    <dgm:constr type="h" for="ch" forName="textBox5e" refType="h" fact="0.264"/>
                    <dgm:constr type="userE" refType="h" refFor="ch" refForName="bullet5e" fact="0.53"/>
                    <dgm:constr type="rMarg" for="ch" forName="textBox5e" refType="userE" fact="2.834"/>
                    <dgm:constr type="primFontSz" for="ch" ptType="node" op="equ" val="65"/>
                  </dgm:constrLst>
                </dgm:else>
              </dgm:choose>
              <dgm:ruleLst/>
              <dgm:forEach name="Name139" axis="ch" ptType="node" cnt="1">
                <dgm:layoutNode name="bullet5a" styleLbl="node1">
                  <dgm:alg type="sp"/>
                  <dgm:shape xmlns:r="http://schemas.openxmlformats.org/officeDocument/2006/relationships" type="ellipse" r:blip="">
                    <dgm:adjLst/>
                  </dgm:shape>
                  <dgm:presOf/>
                  <dgm:constrLst/>
                  <dgm:ruleLst/>
                </dgm:layoutNode>
                <dgm:layoutNode name="textBox5a" styleLbl="revTx">
                  <dgm:varLst>
                    <dgm:bulletEnabled val="1"/>
                  </dgm:varLst>
                  <dgm:choose name="Name140">
                    <dgm:if name="Name141" func="var" arg="dir" op="equ" val="norm">
                      <dgm:choose name="Name142">
                        <dgm:if name="Name143" axis="root des" ptType="all node" func="maxDepth" op="gt" val="1">
                          <dgm:alg type="tx">
                            <dgm:param type="txAnchorVert" val="t"/>
                            <dgm:param type="parTxLTRAlign" val="l"/>
                            <dgm:param type="parTxRTLAlign" val="r"/>
                          </dgm:alg>
                        </dgm:if>
                        <dgm:else name="Name144">
                          <dgm:alg type="tx">
                            <dgm:param type="txAnchorVert" val="t"/>
                            <dgm:param type="parTxLTRAlign" val="l"/>
                            <dgm:param type="parTxRTLAlign" val="l"/>
                          </dgm:alg>
                        </dgm:else>
                      </dgm:choose>
                    </dgm:if>
                    <dgm:else name="Name145">
                      <dgm:choose name="Name146">
                        <dgm:if name="Name147" axis="root des" ptType="all node" func="maxDepth" op="gt" val="1">
                          <dgm:alg type="tx">
                            <dgm:param type="txAnchorVert" val="b"/>
                            <dgm:param type="txAnchorVertCh" val="b"/>
                            <dgm:param type="parTxLTRAlign" val="l"/>
                            <dgm:param type="parTxRTLAlign" val="r"/>
                          </dgm:alg>
                        </dgm:if>
                        <dgm:else name="Name148">
                          <dgm:alg type="tx">
                            <dgm:param type="txAnchorVert" val="b"/>
                            <dgm:param type="parTxLTRAlign" val="r"/>
                            <dgm:param type="parTxRTLAlign" val="r"/>
                          </dgm:alg>
                        </dgm:else>
                      </dgm:choose>
                    </dgm:else>
                  </dgm:choose>
                  <dgm:shape xmlns:r="http://schemas.openxmlformats.org/officeDocument/2006/relationships" type="rect" r:blip="">
                    <dgm:adjLst/>
                  </dgm:shape>
                  <dgm:presOf axis="desOrSelf" ptType="node"/>
                  <dgm:choose name="Name149">
                    <dgm:if name="Name150" func="var" arg="dir" op="equ" val="norm">
                      <dgm:constrLst>
                        <dgm:constr type="rMarg"/>
                        <dgm:constr type="tMarg"/>
                        <dgm:constr type="bMarg"/>
                      </dgm:constrLst>
                    </dgm:if>
                    <dgm:else name="Name151">
                      <dgm:constrLst>
                        <dgm:constr type="lMarg"/>
                        <dgm:constr type="tMarg"/>
                        <dgm:constr type="bMarg"/>
                      </dgm:constrLst>
                    </dgm:else>
                  </dgm:choose>
                  <dgm:ruleLst>
                    <dgm:rule type="primFontSz" val="5" fact="NaN" max="NaN"/>
                  </dgm:ruleLst>
                </dgm:layoutNode>
              </dgm:forEach>
              <dgm:forEach name="Name152" axis="ch" ptType="node" st="2" cnt="1">
                <dgm:layoutNode name="bullet5b" styleLbl="node1">
                  <dgm:alg type="sp"/>
                  <dgm:shape xmlns:r="http://schemas.openxmlformats.org/officeDocument/2006/relationships" type="ellipse" r:blip="">
                    <dgm:adjLst/>
                  </dgm:shape>
                  <dgm:presOf/>
                  <dgm:constrLst/>
                  <dgm:ruleLst/>
                </dgm:layoutNode>
                <dgm:layoutNode name="textBox5b" styleLbl="revTx">
                  <dgm:varLst>
                    <dgm:bulletEnabled val="1"/>
                  </dgm:varLst>
                  <dgm:choose name="Name153">
                    <dgm:if name="Name154" func="var" arg="dir" op="equ" val="norm">
                      <dgm:choose name="Name155">
                        <dgm:if name="Name156" axis="root des" ptType="all node" func="maxDepth" op="gt" val="1">
                          <dgm:alg type="tx">
                            <dgm:param type="txAnchorVert" val="t"/>
                            <dgm:param type="parTxLTRAlign" val="l"/>
                            <dgm:param type="parTxRTLAlign" val="r"/>
                          </dgm:alg>
                        </dgm:if>
                        <dgm:else name="Name157">
                          <dgm:alg type="tx">
                            <dgm:param type="txAnchorVert" val="t"/>
                            <dgm:param type="parTxLTRAlign" val="l"/>
                            <dgm:param type="parTxRTLAlign" val="l"/>
                          </dgm:alg>
                        </dgm:else>
                      </dgm:choose>
                    </dgm:if>
                    <dgm:else name="Name158">
                      <dgm:choose name="Name159">
                        <dgm:if name="Name160" axis="root des" ptType="all node" func="maxDepth" op="gt" val="1">
                          <dgm:alg type="tx">
                            <dgm:param type="txAnchorVert" val="b"/>
                            <dgm:param type="txAnchorVertCh" val="b"/>
                            <dgm:param type="parTxLTRAlign" val="l"/>
                            <dgm:param type="parTxRTLAlign" val="r"/>
                          </dgm:alg>
                        </dgm:if>
                        <dgm:else name="Name161">
                          <dgm:alg type="tx">
                            <dgm:param type="txAnchorVert" val="b"/>
                            <dgm:param type="parTxLTRAlign" val="r"/>
                            <dgm:param type="parTxRTLAlign" val="r"/>
                          </dgm:alg>
                        </dgm:else>
                      </dgm:choose>
                    </dgm:else>
                  </dgm:choose>
                  <dgm:shape xmlns:r="http://schemas.openxmlformats.org/officeDocument/2006/relationships" type="rect" r:blip="">
                    <dgm:adjLst/>
                  </dgm:shape>
                  <dgm:presOf axis="desOrSelf" ptType="node"/>
                  <dgm:choose name="Name162">
                    <dgm:if name="Name163" func="var" arg="dir" op="equ" val="norm">
                      <dgm:constrLst>
                        <dgm:constr type="rMarg"/>
                        <dgm:constr type="tMarg"/>
                        <dgm:constr type="bMarg"/>
                      </dgm:constrLst>
                    </dgm:if>
                    <dgm:else name="Name164">
                      <dgm:constrLst>
                        <dgm:constr type="lMarg"/>
                        <dgm:constr type="tMarg"/>
                        <dgm:constr type="bMarg"/>
                      </dgm:constrLst>
                    </dgm:else>
                  </dgm:choose>
                  <dgm:ruleLst>
                    <dgm:rule type="primFontSz" val="5" fact="NaN" max="NaN"/>
                  </dgm:ruleLst>
                </dgm:layoutNode>
              </dgm:forEach>
              <dgm:forEach name="Name165" axis="ch" ptType="node" st="3" cnt="1">
                <dgm:layoutNode name="bullet5c" styleLbl="node1">
                  <dgm:alg type="sp"/>
                  <dgm:shape xmlns:r="http://schemas.openxmlformats.org/officeDocument/2006/relationships" type="ellipse" r:blip="">
                    <dgm:adjLst/>
                  </dgm:shape>
                  <dgm:presOf/>
                  <dgm:constrLst/>
                  <dgm:ruleLst/>
                </dgm:layoutNode>
                <dgm:layoutNode name="textBox5c" styleLbl="revTx">
                  <dgm:varLst>
                    <dgm:bulletEnabled val="1"/>
                  </dgm:varLst>
                  <dgm:choose name="Name166">
                    <dgm:if name="Name167" func="var" arg="dir" op="equ" val="norm">
                      <dgm:choose name="Name168">
                        <dgm:if name="Name169" axis="root des" ptType="all node" func="maxDepth" op="gt" val="1">
                          <dgm:alg type="tx">
                            <dgm:param type="txAnchorVert" val="t"/>
                            <dgm:param type="parTxLTRAlign" val="l"/>
                            <dgm:param type="parTxRTLAlign" val="r"/>
                          </dgm:alg>
                        </dgm:if>
                        <dgm:else name="Name170">
                          <dgm:alg type="tx">
                            <dgm:param type="txAnchorVert" val="t"/>
                            <dgm:param type="parTxLTRAlign" val="l"/>
                            <dgm:param type="parTxRTLAlign" val="l"/>
                          </dgm:alg>
                        </dgm:else>
                      </dgm:choose>
                    </dgm:if>
                    <dgm:else name="Name171">
                      <dgm:choose name="Name172">
                        <dgm:if name="Name173" axis="root des" ptType="all node" func="maxDepth" op="gt" val="1">
                          <dgm:alg type="tx">
                            <dgm:param type="txAnchorVert" val="b"/>
                            <dgm:param type="txAnchorVertCh" val="b"/>
                            <dgm:param type="parTxLTRAlign" val="l"/>
                            <dgm:param type="parTxRTLAlign" val="r"/>
                          </dgm:alg>
                        </dgm:if>
                        <dgm:else name="Name174">
                          <dgm:alg type="tx">
                            <dgm:param type="txAnchorVert" val="b"/>
                            <dgm:param type="parTxLTRAlign" val="r"/>
                            <dgm:param type="parTxRTLAlign" val="r"/>
                          </dgm:alg>
                        </dgm:else>
                      </dgm:choose>
                    </dgm:else>
                  </dgm:choose>
                  <dgm:shape xmlns:r="http://schemas.openxmlformats.org/officeDocument/2006/relationships" type="rect" r:blip="">
                    <dgm:adjLst/>
                  </dgm:shape>
                  <dgm:presOf axis="desOrSelf" ptType="node"/>
                  <dgm:choose name="Name175">
                    <dgm:if name="Name176" func="var" arg="dir" op="equ" val="norm">
                      <dgm:constrLst>
                        <dgm:constr type="rMarg"/>
                        <dgm:constr type="tMarg"/>
                        <dgm:constr type="bMarg"/>
                      </dgm:constrLst>
                    </dgm:if>
                    <dgm:else name="Name177">
                      <dgm:constrLst>
                        <dgm:constr type="lMarg"/>
                        <dgm:constr type="tMarg"/>
                        <dgm:constr type="bMarg"/>
                      </dgm:constrLst>
                    </dgm:else>
                  </dgm:choose>
                  <dgm:ruleLst>
                    <dgm:rule type="primFontSz" val="5" fact="NaN" max="NaN"/>
                  </dgm:ruleLst>
                </dgm:layoutNode>
              </dgm:forEach>
              <dgm:forEach name="Name178" axis="ch" ptType="node" st="4" cnt="1">
                <dgm:layoutNode name="bullet5d" styleLbl="node1">
                  <dgm:alg type="sp"/>
                  <dgm:shape xmlns:r="http://schemas.openxmlformats.org/officeDocument/2006/relationships" type="ellipse" r:blip="">
                    <dgm:adjLst/>
                  </dgm:shape>
                  <dgm:presOf/>
                  <dgm:constrLst/>
                  <dgm:ruleLst/>
                </dgm:layoutNode>
                <dgm:layoutNode name="textBox5d" styleLbl="revTx">
                  <dgm:varLst>
                    <dgm:bulletEnabled val="1"/>
                  </dgm:varLst>
                  <dgm:choose name="Name179">
                    <dgm:if name="Name180" func="var" arg="dir" op="equ" val="norm">
                      <dgm:choose name="Name181">
                        <dgm:if name="Name182" axis="root des" ptType="all node" func="maxDepth" op="gt" val="1">
                          <dgm:alg type="tx">
                            <dgm:param type="txAnchorVert" val="t"/>
                            <dgm:param type="parTxLTRAlign" val="l"/>
                            <dgm:param type="parTxRTLAlign" val="r"/>
                          </dgm:alg>
                        </dgm:if>
                        <dgm:else name="Name183">
                          <dgm:alg type="tx">
                            <dgm:param type="txAnchorVert" val="t"/>
                            <dgm:param type="parTxLTRAlign" val="l"/>
                            <dgm:param type="parTxRTLAlign" val="l"/>
                          </dgm:alg>
                        </dgm:else>
                      </dgm:choose>
                    </dgm:if>
                    <dgm:else name="Name184">
                      <dgm:choose name="Name185">
                        <dgm:if name="Name186" axis="root des" ptType="all node" func="maxDepth" op="gt" val="1">
                          <dgm:alg type="tx">
                            <dgm:param type="txAnchorVert" val="b"/>
                            <dgm:param type="txAnchorVertCh" val="b"/>
                            <dgm:param type="parTxLTRAlign" val="l"/>
                            <dgm:param type="parTxRTLAlign" val="r"/>
                          </dgm:alg>
                        </dgm:if>
                        <dgm:else name="Name187">
                          <dgm:alg type="tx">
                            <dgm:param type="txAnchorVert" val="b"/>
                            <dgm:param type="parTxLTRAlign" val="r"/>
                            <dgm:param type="parTxRTLAlign" val="r"/>
                          </dgm:alg>
                        </dgm:else>
                      </dgm:choose>
                    </dgm:else>
                  </dgm:choose>
                  <dgm:shape xmlns:r="http://schemas.openxmlformats.org/officeDocument/2006/relationships" type="rect" r:blip="">
                    <dgm:adjLst/>
                  </dgm:shape>
                  <dgm:presOf axis="desOrSelf" ptType="node"/>
                  <dgm:choose name="Name188">
                    <dgm:if name="Name189" func="var" arg="dir" op="equ" val="norm">
                      <dgm:constrLst>
                        <dgm:constr type="rMarg"/>
                        <dgm:constr type="tMarg"/>
                        <dgm:constr type="bMarg"/>
                      </dgm:constrLst>
                    </dgm:if>
                    <dgm:else name="Name190">
                      <dgm:constrLst>
                        <dgm:constr type="lMarg"/>
                        <dgm:constr type="tMarg"/>
                        <dgm:constr type="bMarg"/>
                      </dgm:constrLst>
                    </dgm:else>
                  </dgm:choose>
                  <dgm:ruleLst>
                    <dgm:rule type="primFontSz" val="5" fact="NaN" max="NaN"/>
                  </dgm:ruleLst>
                </dgm:layoutNode>
              </dgm:forEach>
              <dgm:forEach name="Name191" axis="ch" ptType="node" st="5" cnt="1">
                <dgm:layoutNode name="bullet5e" styleLbl="node1">
                  <dgm:alg type="sp"/>
                  <dgm:shape xmlns:r="http://schemas.openxmlformats.org/officeDocument/2006/relationships" type="ellipse" r:blip="">
                    <dgm:adjLst/>
                  </dgm:shape>
                  <dgm:presOf/>
                  <dgm:constrLst/>
                  <dgm:ruleLst/>
                </dgm:layoutNode>
                <dgm:layoutNode name="textBox5e" styleLbl="revTx">
                  <dgm:varLst>
                    <dgm:bulletEnabled val="1"/>
                  </dgm:varLst>
                  <dgm:choose name="Name192">
                    <dgm:if name="Name193" func="var" arg="dir" op="equ" val="norm">
                      <dgm:choose name="Name194">
                        <dgm:if name="Name195" axis="root des" ptType="all node" func="maxDepth" op="gt" val="1">
                          <dgm:alg type="tx">
                            <dgm:param type="txAnchorVert" val="t"/>
                            <dgm:param type="parTxLTRAlign" val="l"/>
                            <dgm:param type="parTxRTLAlign" val="r"/>
                          </dgm:alg>
                        </dgm:if>
                        <dgm:else name="Name196">
                          <dgm:alg type="tx">
                            <dgm:param type="txAnchorVert" val="t"/>
                            <dgm:param type="parTxLTRAlign" val="l"/>
                            <dgm:param type="parTxRTLAlign" val="l"/>
                          </dgm:alg>
                        </dgm:else>
                      </dgm:choose>
                    </dgm:if>
                    <dgm:else name="Name197">
                      <dgm:choose name="Name198">
                        <dgm:if name="Name199" axis="root des" ptType="all node" func="maxDepth" op="gt" val="1">
                          <dgm:alg type="tx">
                            <dgm:param type="txAnchorVert" val="b"/>
                            <dgm:param type="txAnchorVertCh" val="b"/>
                            <dgm:param type="parTxLTRAlign" val="l"/>
                            <dgm:param type="parTxRTLAlign" val="r"/>
                          </dgm:alg>
                        </dgm:if>
                        <dgm:else name="Name200">
                          <dgm:alg type="tx">
                            <dgm:param type="txAnchorVert" val="b"/>
                            <dgm:param type="parTxLTRAlign" val="r"/>
                            <dgm:param type="parTxRTLAlign" val="r"/>
                          </dgm:alg>
                        </dgm:else>
                      </dgm:choose>
                    </dgm:else>
                  </dgm:choose>
                  <dgm:shape xmlns:r="http://schemas.openxmlformats.org/officeDocument/2006/relationships" type="rect" r:blip="">
                    <dgm:adjLst/>
                  </dgm:shape>
                  <dgm:presOf axis="desOrSelf" ptType="node"/>
                  <dgm:choose name="Name201">
                    <dgm:if name="Name202" func="var" arg="dir" op="equ" val="norm">
                      <dgm:constrLst>
                        <dgm:constr type="rMarg"/>
                        <dgm:constr type="tMarg"/>
                        <dgm:constr type="bMarg"/>
                      </dgm:constrLst>
                    </dgm:if>
                    <dgm:else name="Name203">
                      <dgm:constrLst>
                        <dgm:constr type="lMarg"/>
                        <dgm:constr type="tMarg"/>
                        <dgm:constr type="bMarg"/>
                      </dgm:constrLst>
                    </dgm:else>
                  </dgm:choose>
                  <dgm:ruleLst>
                    <dgm:rule type="primFontSz" val="5" fact="NaN" max="NaN"/>
                  </dgm:ruleLst>
                </dgm:layoutNode>
              </dgm:forEach>
            </dgm:layoutNode>
          </dgm:else>
        </dgm:choose>
      </dgm:if>
      <dgm:else name="Name204"/>
    </dgm:choose>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3169920" cy="481727"/>
          </a:xfrm>
          <a:prstGeom prst="rect">
            <a:avLst/>
          </a:prstGeom>
        </p:spPr>
        <p:txBody>
          <a:bodyPr vert="horz" lIns="96661" tIns="48331" rIns="96661" bIns="48331" rtlCol="0"/>
          <a:lstStyle>
            <a:lvl1pPr algn="l">
              <a:defRPr sz="1300"/>
            </a:lvl1pPr>
          </a:lstStyle>
          <a:p>
            <a:endParaRPr lang="en-US" dirty="0"/>
          </a:p>
        </p:txBody>
      </p:sp>
      <p:sp>
        <p:nvSpPr>
          <p:cNvPr id="3" name="Date Placeholder 2"/>
          <p:cNvSpPr>
            <a:spLocks noGrp="1"/>
          </p:cNvSpPr>
          <p:nvPr>
            <p:ph type="dt" idx="1"/>
          </p:nvPr>
        </p:nvSpPr>
        <p:spPr>
          <a:xfrm>
            <a:off x="4143587" y="0"/>
            <a:ext cx="3169920" cy="481727"/>
          </a:xfrm>
          <a:prstGeom prst="rect">
            <a:avLst/>
          </a:prstGeom>
        </p:spPr>
        <p:txBody>
          <a:bodyPr vert="horz" lIns="96661" tIns="48331" rIns="96661" bIns="48331" rtlCol="0"/>
          <a:lstStyle>
            <a:lvl1pPr algn="r">
              <a:defRPr sz="1300"/>
            </a:lvl1pPr>
          </a:lstStyle>
          <a:p>
            <a:fld id="{9957D81F-E171-4A1D-A071-DC1A5BAA29CC}" type="datetimeFigureOut">
              <a:rPr lang="en-US" smtClean="0"/>
              <a:t>3/11/2025</a:t>
            </a:fld>
            <a:endParaRPr lang="en-US" dirty="0"/>
          </a:p>
        </p:txBody>
      </p:sp>
      <p:sp>
        <p:nvSpPr>
          <p:cNvPr id="4" name="Slide Image Placeholder 3"/>
          <p:cNvSpPr>
            <a:spLocks noGrp="1" noRot="1" noChangeAspect="1"/>
          </p:cNvSpPr>
          <p:nvPr>
            <p:ph type="sldImg" idx="2"/>
          </p:nvPr>
        </p:nvSpPr>
        <p:spPr>
          <a:xfrm>
            <a:off x="777875" y="1200150"/>
            <a:ext cx="5759450" cy="3240088"/>
          </a:xfrm>
          <a:prstGeom prst="rect">
            <a:avLst/>
          </a:prstGeom>
          <a:noFill/>
          <a:ln w="12700">
            <a:solidFill>
              <a:prstClr val="black"/>
            </a:solidFill>
          </a:ln>
        </p:spPr>
        <p:txBody>
          <a:bodyPr vert="horz" lIns="96661" tIns="48331" rIns="96661" bIns="48331" rtlCol="0" anchor="ctr"/>
          <a:lstStyle/>
          <a:p>
            <a:endParaRPr lang="en-US" dirty="0"/>
          </a:p>
        </p:txBody>
      </p:sp>
      <p:sp>
        <p:nvSpPr>
          <p:cNvPr id="5" name="Notes Placeholder 4"/>
          <p:cNvSpPr>
            <a:spLocks noGrp="1"/>
          </p:cNvSpPr>
          <p:nvPr>
            <p:ph type="body" sz="quarter" idx="3"/>
          </p:nvPr>
        </p:nvSpPr>
        <p:spPr>
          <a:xfrm>
            <a:off x="731520" y="4620577"/>
            <a:ext cx="5852160" cy="3780473"/>
          </a:xfrm>
          <a:prstGeom prst="rect">
            <a:avLst/>
          </a:prstGeom>
        </p:spPr>
        <p:txBody>
          <a:bodyPr vert="horz" lIns="96661" tIns="48331" rIns="96661" bIns="48331"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9119474"/>
            <a:ext cx="3169920" cy="481726"/>
          </a:xfrm>
          <a:prstGeom prst="rect">
            <a:avLst/>
          </a:prstGeom>
        </p:spPr>
        <p:txBody>
          <a:bodyPr vert="horz" lIns="96661" tIns="48331" rIns="96661" bIns="48331" rtlCol="0" anchor="b"/>
          <a:lstStyle>
            <a:lvl1pPr algn="l">
              <a:defRPr sz="1300"/>
            </a:lvl1pPr>
          </a:lstStyle>
          <a:p>
            <a:endParaRPr lang="en-US" dirty="0"/>
          </a:p>
        </p:txBody>
      </p:sp>
      <p:sp>
        <p:nvSpPr>
          <p:cNvPr id="7" name="Slide Number Placeholder 6"/>
          <p:cNvSpPr>
            <a:spLocks noGrp="1"/>
          </p:cNvSpPr>
          <p:nvPr>
            <p:ph type="sldNum" sz="quarter" idx="5"/>
          </p:nvPr>
        </p:nvSpPr>
        <p:spPr>
          <a:xfrm>
            <a:off x="4143587" y="9119474"/>
            <a:ext cx="3169920" cy="481726"/>
          </a:xfrm>
          <a:prstGeom prst="rect">
            <a:avLst/>
          </a:prstGeom>
        </p:spPr>
        <p:txBody>
          <a:bodyPr vert="horz" lIns="96661" tIns="48331" rIns="96661" bIns="48331" rtlCol="0" anchor="b"/>
          <a:lstStyle>
            <a:lvl1pPr algn="r">
              <a:defRPr sz="1300"/>
            </a:lvl1pPr>
          </a:lstStyle>
          <a:p>
            <a:fld id="{B3935A0E-B5FB-49B0-9093-3521E334BF80}" type="slidenum">
              <a:rPr lang="en-US" smtClean="0"/>
              <a:t>‹#›</a:t>
            </a:fld>
            <a:endParaRPr lang="en-US" dirty="0"/>
          </a:p>
        </p:txBody>
      </p:sp>
    </p:spTree>
    <p:extLst>
      <p:ext uri="{BB962C8B-B14F-4D97-AF65-F5344CB8AC3E}">
        <p14:creationId xmlns:p14="http://schemas.microsoft.com/office/powerpoint/2010/main" val="2241516649"/>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171432" indent="-171432">
              <a:buFont typeface="Arial" panose="020B0604020202020204" pitchFamily="34" charset="0"/>
              <a:buChar char="•"/>
            </a:pPr>
            <a:endParaRPr lang="en-US" sz="1200" dirty="0">
              <a:latin typeface="+mn-lt"/>
            </a:endParaRPr>
          </a:p>
          <a:p>
            <a:pPr marL="171432" marR="0" lvl="0" indent="-171432"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US" sz="1800" kern="100" dirty="0">
                <a:effectLst/>
                <a:latin typeface="Calibri" panose="020F0502020204030204" pitchFamily="34" charset="0"/>
                <a:ea typeface="Times New Roman" panose="02020603050405020304" pitchFamily="18" charset="0"/>
                <a:cs typeface="Times New Roman" panose="02020603050405020304" pitchFamily="18" charset="0"/>
              </a:rPr>
              <a:t>AAM is an air-based transportation system primarily utilizing electric vertical takeoff and landing, or eVTOL aircraft to carry passengers and cargo or provide services in an urban or regional setting. </a:t>
            </a:r>
          </a:p>
          <a:p>
            <a:pPr marL="171432" marR="0" lvl="0" indent="-171432"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US" sz="1800" kern="100" dirty="0">
                <a:effectLst/>
                <a:latin typeface="Calibri" panose="020F0502020204030204" pitchFamily="34" charset="0"/>
                <a:ea typeface="Times New Roman" panose="02020603050405020304" pitchFamily="18" charset="0"/>
                <a:cs typeface="Times New Roman" panose="02020603050405020304" pitchFamily="18" charset="0"/>
              </a:rPr>
              <a:t>These aircraft will purportedly be quieter and simpler to maintain than helicopters, which will enable use cases like urban air taxis, simplified air cargo operations, and less expensive air-based emergency services. </a:t>
            </a:r>
          </a:p>
          <a:p>
            <a:pPr marL="171432" marR="0" lvl="0" indent="-171432"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US" sz="1800" kern="100" dirty="0">
                <a:effectLst/>
                <a:latin typeface="Calibri" panose="020F0502020204030204" pitchFamily="34" charset="0"/>
                <a:ea typeface="Times New Roman" panose="02020603050405020304" pitchFamily="18" charset="0"/>
                <a:cs typeface="Times New Roman" panose="02020603050405020304" pitchFamily="18" charset="0"/>
              </a:rPr>
              <a:t>These aircraft may operate from airports as well as adapted heliports and new eVTOL-specific vertiports.  </a:t>
            </a:r>
            <a:endParaRPr lang="en-US" sz="1800" kern="100" dirty="0">
              <a:effectLst/>
              <a:latin typeface="Calibri" panose="020F0502020204030204" pitchFamily="34" charset="0"/>
              <a:ea typeface="Calibri" panose="020F0502020204030204" pitchFamily="34" charset="0"/>
              <a:cs typeface="Times New Roman" panose="02020603050405020304" pitchFamily="18" charset="0"/>
            </a:endParaRPr>
          </a:p>
          <a:p>
            <a:pPr marL="171432" indent="-171432">
              <a:buFont typeface="Arial" panose="020B0604020202020204" pitchFamily="34" charset="0"/>
              <a:buChar char="•"/>
            </a:pPr>
            <a:endParaRPr lang="en-US" sz="1200" dirty="0">
              <a:latin typeface="+mn-lt"/>
            </a:endParaRPr>
          </a:p>
        </p:txBody>
      </p:sp>
      <p:sp>
        <p:nvSpPr>
          <p:cNvPr id="4" name="Slide Number Placeholder 3"/>
          <p:cNvSpPr>
            <a:spLocks noGrp="1"/>
          </p:cNvSpPr>
          <p:nvPr>
            <p:ph type="sldNum" sz="quarter" idx="5"/>
          </p:nvPr>
        </p:nvSpPr>
        <p:spPr/>
        <p:txBody>
          <a:bodyPr/>
          <a:lstStyle/>
          <a:p>
            <a:fld id="{B3935A0E-B5FB-49B0-9093-3521E334BF80}" type="slidenum">
              <a:rPr lang="en-US" smtClean="0"/>
              <a:t>2</a:t>
            </a:fld>
            <a:endParaRPr lang="en-US" dirty="0"/>
          </a:p>
        </p:txBody>
      </p:sp>
    </p:spTree>
    <p:extLst>
      <p:ext uri="{BB962C8B-B14F-4D97-AF65-F5344CB8AC3E}">
        <p14:creationId xmlns:p14="http://schemas.microsoft.com/office/powerpoint/2010/main" val="1973842927"/>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US" sz="1800" kern="100" dirty="0">
                <a:effectLst/>
                <a:latin typeface="Calibri" panose="020F0502020204030204" pitchFamily="34" charset="0"/>
                <a:ea typeface="Times New Roman" panose="02020603050405020304" pitchFamily="18" charset="0"/>
                <a:cs typeface="Times New Roman" panose="02020603050405020304" pitchFamily="18" charset="0"/>
              </a:rPr>
              <a:t>Florida continues to be a nationally recognized leader in the AAM space. </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US" sz="1800" kern="100" dirty="0">
                <a:effectLst/>
                <a:latin typeface="Calibri" panose="020F0502020204030204" pitchFamily="34" charset="0"/>
                <a:ea typeface="Times New Roman" panose="02020603050405020304" pitchFamily="18" charset="0"/>
                <a:cs typeface="Times New Roman" panose="02020603050405020304" pitchFamily="18" charset="0"/>
              </a:rPr>
              <a:t>We have developed and are implementing a comprehensive program setting the foundation for robust AAM development in Florida. </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US" sz="1800" kern="100" dirty="0">
                <a:effectLst/>
                <a:latin typeface="Calibri" panose="020F0502020204030204" pitchFamily="34" charset="0"/>
                <a:ea typeface="Times New Roman" panose="02020603050405020304" pitchFamily="18" charset="0"/>
                <a:cs typeface="Times New Roman" panose="02020603050405020304" pitchFamily="18" charset="0"/>
              </a:rPr>
              <a:t>In 2024, the FAA published new infrastructure design guidance, pilot certification, and operating rules for eVTOL aircraft. These are significant steps for enabling AAM. </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US" sz="1800" kern="100" dirty="0">
                <a:effectLst/>
                <a:latin typeface="Calibri" panose="020F0502020204030204" pitchFamily="34" charset="0"/>
                <a:ea typeface="Times New Roman" panose="02020603050405020304" pitchFamily="18" charset="0"/>
                <a:cs typeface="Times New Roman" panose="02020603050405020304" pitchFamily="18" charset="0"/>
              </a:rPr>
              <a:t>With these developments, we are hoping for eVTOL operations to begin in Florida as soon as the end of this year.</a:t>
            </a:r>
            <a:endParaRPr lang="en-US" sz="1800" kern="100" dirty="0">
              <a:effectLst/>
              <a:latin typeface="Calibri" panose="020F0502020204030204" pitchFamily="34" charset="0"/>
              <a:ea typeface="Calibri" panose="020F0502020204030204" pitchFamily="34" charset="0"/>
              <a:cs typeface="Times New Roman" panose="02020603050405020304" pitchFamily="18" charset="0"/>
            </a:endParaRPr>
          </a:p>
          <a:p>
            <a:pPr marL="171450" indent="-171450">
              <a:buFont typeface="Arial" panose="020B0604020202020204" pitchFamily="34" charset="0"/>
              <a:buChar char="•"/>
            </a:pPr>
            <a:endParaRPr lang="en-US" dirty="0"/>
          </a:p>
        </p:txBody>
      </p:sp>
      <p:sp>
        <p:nvSpPr>
          <p:cNvPr id="4" name="Slide Number Placeholder 3"/>
          <p:cNvSpPr>
            <a:spLocks noGrp="1"/>
          </p:cNvSpPr>
          <p:nvPr>
            <p:ph type="sldNum" sz="quarter" idx="5"/>
          </p:nvPr>
        </p:nvSpPr>
        <p:spPr/>
        <p:txBody>
          <a:bodyPr/>
          <a:lstStyle/>
          <a:p>
            <a:fld id="{B3935A0E-B5FB-49B0-9093-3521E334BF80}" type="slidenum">
              <a:rPr lang="en-US" smtClean="0"/>
              <a:t>4</a:t>
            </a:fld>
            <a:endParaRPr lang="en-US" dirty="0"/>
          </a:p>
        </p:txBody>
      </p:sp>
    </p:spTree>
    <p:extLst>
      <p:ext uri="{BB962C8B-B14F-4D97-AF65-F5344CB8AC3E}">
        <p14:creationId xmlns:p14="http://schemas.microsoft.com/office/powerpoint/2010/main" val="4073853688"/>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171450" indent="-171450">
              <a:buFont typeface="Arial" panose="020B0604020202020204" pitchFamily="34" charset="0"/>
              <a:buChar char="•"/>
            </a:pPr>
            <a:r>
              <a:rPr lang="en-US" dirty="0"/>
              <a:t>One of the work products produced by the Working Group, is an Implementation Plan. </a:t>
            </a:r>
          </a:p>
          <a:p>
            <a:pPr marL="628650" lvl="1" indent="-171450">
              <a:buFont typeface="Arial" panose="020B0604020202020204" pitchFamily="34" charset="0"/>
              <a:buChar char="•"/>
            </a:pPr>
            <a:r>
              <a:rPr lang="en-US" dirty="0"/>
              <a:t>Implementation Plan walks through regulatory, legislative, and community outreach items that should be undertaken as the AAM landscape continues to mature in Florida. </a:t>
            </a:r>
          </a:p>
          <a:p>
            <a:pPr marL="628650" marR="0" lvl="1"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US" dirty="0"/>
              <a:t>At FDOT, steps are even being taken to update the Department’s Airport Airspace and Land Use Guidebook to aid with the introduction of this technology.</a:t>
            </a:r>
          </a:p>
          <a:p>
            <a:pPr marL="171432" indent="-171432">
              <a:buFont typeface="Arial" panose="020B0604020202020204" pitchFamily="34" charset="0"/>
              <a:buChar char="•"/>
            </a:pPr>
            <a:r>
              <a:rPr lang="en-US" dirty="0"/>
              <a:t>Phase one includes stakeholder outreach and education – what better format to do so than the Transportation and Modals Committee and the Florida Legislature. </a:t>
            </a:r>
          </a:p>
          <a:p>
            <a:pPr marL="628632" marR="0" lvl="1" indent="-171432"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US" dirty="0"/>
              <a:t>Elements of the FDOT’s public outreach plan include hosting tabletop exercises, enhancing the FDOT AAM website, and workshops with local decision-makers to educate them about AAM.</a:t>
            </a:r>
          </a:p>
          <a:p>
            <a:pPr marL="171432" indent="-171432">
              <a:buFont typeface="Arial" panose="020B0604020202020204" pitchFamily="34" charset="0"/>
              <a:buChar char="•"/>
            </a:pPr>
            <a:r>
              <a:rPr lang="en-US" dirty="0"/>
              <a:t>Phase two includes public education campaigns and community outreach to engage the public and increase public awareness of this emerging technology. </a:t>
            </a:r>
          </a:p>
          <a:p>
            <a:pPr marL="628632" marR="0" lvl="1" indent="-171432"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US" dirty="0"/>
              <a:t>As you can see – with two phases of our plan centered on our communities – community engagement is very important. As with any new technology, understanding and acceptance goes a long way as policy makers at all levels of government continue to produce a helpful framework for AAM to be successful within each unique community across Florida. </a:t>
            </a:r>
          </a:p>
          <a:p>
            <a:pPr marL="628632" lvl="1" indent="-171432">
              <a:buFont typeface="Arial" panose="020B0604020202020204" pitchFamily="34" charset="0"/>
              <a:buChar char="•"/>
            </a:pPr>
            <a:r>
              <a:rPr lang="en-US" dirty="0"/>
              <a:t>We have provided a multitude of resources to ensure the implementation is done so safely, efficiently, and with citizens of our state on the forefront. </a:t>
            </a:r>
          </a:p>
          <a:p>
            <a:pPr marL="171432" indent="-171432">
              <a:buFont typeface="Arial" panose="020B0604020202020204" pitchFamily="34" charset="0"/>
              <a:buChar char="•"/>
            </a:pPr>
            <a:r>
              <a:rPr lang="en-US" dirty="0"/>
              <a:t>Phase three includes full integration into Florida's robust transportation network and increasing our supply chain resiliency and diversifying our multimodal system. </a:t>
            </a:r>
          </a:p>
        </p:txBody>
      </p:sp>
      <p:sp>
        <p:nvSpPr>
          <p:cNvPr id="4" name="Slide Number Placeholder 3"/>
          <p:cNvSpPr>
            <a:spLocks noGrp="1"/>
          </p:cNvSpPr>
          <p:nvPr>
            <p:ph type="sldNum" sz="quarter" idx="5"/>
          </p:nvPr>
        </p:nvSpPr>
        <p:spPr/>
        <p:txBody>
          <a:bodyPr/>
          <a:lstStyle/>
          <a:p>
            <a:fld id="{B3935A0E-B5FB-49B0-9093-3521E334BF80}" type="slidenum">
              <a:rPr lang="en-US" smtClean="0"/>
              <a:t>6</a:t>
            </a:fld>
            <a:endParaRPr lang="en-US" dirty="0"/>
          </a:p>
        </p:txBody>
      </p:sp>
    </p:spTree>
    <p:extLst>
      <p:ext uri="{BB962C8B-B14F-4D97-AF65-F5344CB8AC3E}">
        <p14:creationId xmlns:p14="http://schemas.microsoft.com/office/powerpoint/2010/main" val="81162109"/>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006F3FD-8498-42F5-71A5-D000DCA55F20}"/>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2A57D109-72D4-3193-78F4-E1B6A0583EA6}"/>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4640DAB4-557A-4739-30DE-3E225BB669CA}"/>
              </a:ext>
            </a:extLst>
          </p:cNvPr>
          <p:cNvSpPr>
            <a:spLocks noGrp="1"/>
          </p:cNvSpPr>
          <p:nvPr>
            <p:ph type="body" idx="1"/>
          </p:nvPr>
        </p:nvSpPr>
        <p:spPr/>
        <p:txBody>
          <a:bodyPr/>
          <a:lstStyle/>
          <a:p>
            <a:pPr marL="285750" marR="0" lvl="0" indent="-2857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US" sz="1800" kern="100" dirty="0">
                <a:effectLst/>
                <a:latin typeface="Calibri" panose="020F0502020204030204" pitchFamily="34" charset="0"/>
                <a:ea typeface="Times New Roman" panose="02020603050405020304" pitchFamily="18" charset="0"/>
                <a:cs typeface="Times New Roman" panose="02020603050405020304" pitchFamily="18" charset="0"/>
              </a:rPr>
              <a:t>Learning from these types of exercises enabled FDOT to create comprehensive guidance for our local government partners in the form of our AAM Land Use and Site Approval Guidebook, which was released this past September. </a:t>
            </a:r>
          </a:p>
          <a:p>
            <a:pPr marL="285750" marR="0" lvl="0" indent="-2857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US" sz="1800" kern="100" dirty="0">
                <a:effectLst/>
                <a:latin typeface="Calibri" panose="020F0502020204030204" pitchFamily="34" charset="0"/>
                <a:ea typeface="Times New Roman" panose="02020603050405020304" pitchFamily="18" charset="0"/>
                <a:cs typeface="Times New Roman" panose="02020603050405020304" pitchFamily="18" charset="0"/>
              </a:rPr>
              <a:t>This guidebook provides local governments with a background on AAM, the land use considerations for vertiport development, proactive planning steps to prepare for AAM, and a step-by-step process for vertiport site approval at the local, federal, and state level. </a:t>
            </a:r>
          </a:p>
          <a:p>
            <a:pPr marL="285750" marR="0" lvl="0" indent="-2857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US" sz="1800" kern="100" dirty="0">
                <a:effectLst/>
                <a:latin typeface="Calibri" panose="020F0502020204030204" pitchFamily="34" charset="0"/>
                <a:ea typeface="Times New Roman" panose="02020603050405020304" pitchFamily="18" charset="0"/>
                <a:cs typeface="Times New Roman" panose="02020603050405020304" pitchFamily="18" charset="0"/>
              </a:rPr>
              <a:t>This guidebook is the foundation of the upcoming local outreach campaign, a major component of Phase 2 of our implementation plan. </a:t>
            </a:r>
            <a:endParaRPr lang="en-US" sz="1800" kern="100" dirty="0">
              <a:effectLst/>
              <a:latin typeface="Calibri" panose="020F0502020204030204" pitchFamily="34" charset="0"/>
              <a:ea typeface="Calibri" panose="020F0502020204030204" pitchFamily="34" charset="0"/>
              <a:cs typeface="Times New Roman" panose="02020603050405020304" pitchFamily="18" charset="0"/>
            </a:endParaRPr>
          </a:p>
          <a:p>
            <a:endParaRPr lang="en-US" dirty="0"/>
          </a:p>
        </p:txBody>
      </p:sp>
      <p:sp>
        <p:nvSpPr>
          <p:cNvPr id="4" name="Slide Number Placeholder 3">
            <a:extLst>
              <a:ext uri="{FF2B5EF4-FFF2-40B4-BE49-F238E27FC236}">
                <a16:creationId xmlns:a16="http://schemas.microsoft.com/office/drawing/2014/main" id="{E28EB5BA-3E14-7E20-9F17-5949A3F98B06}"/>
              </a:ext>
            </a:extLst>
          </p:cNvPr>
          <p:cNvSpPr>
            <a:spLocks noGrp="1"/>
          </p:cNvSpPr>
          <p:nvPr>
            <p:ph type="sldNum" sz="quarter" idx="5"/>
          </p:nvPr>
        </p:nvSpPr>
        <p:spPr/>
        <p:txBody>
          <a:bodyPr/>
          <a:lstStyle/>
          <a:p>
            <a:fld id="{B3935A0E-B5FB-49B0-9093-3521E334BF80}" type="slidenum">
              <a:rPr lang="en-US" smtClean="0"/>
              <a:t>8</a:t>
            </a:fld>
            <a:endParaRPr lang="en-US" dirty="0"/>
          </a:p>
        </p:txBody>
      </p:sp>
    </p:spTree>
    <p:extLst>
      <p:ext uri="{BB962C8B-B14F-4D97-AF65-F5344CB8AC3E}">
        <p14:creationId xmlns:p14="http://schemas.microsoft.com/office/powerpoint/2010/main" val="338597409"/>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5F2B79B-15D4-1037-F965-67365A93A2B8}"/>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A7C50CAE-34E2-141F-0E1F-5131A4AA306D}"/>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AD3E6F39-54AB-15B1-6B16-2227828EB7C1}"/>
              </a:ext>
            </a:extLst>
          </p:cNvPr>
          <p:cNvSpPr>
            <a:spLocks noGrp="1"/>
          </p:cNvSpPr>
          <p:nvPr>
            <p:ph type="body" idx="1"/>
          </p:nvPr>
        </p:nvSpPr>
        <p:spPr/>
        <p:txBody>
          <a:bodyPr/>
          <a:lstStyle/>
          <a:p>
            <a:pPr marL="171432" indent="-171432">
              <a:lnSpc>
                <a:spcPct val="100000"/>
              </a:lnSpc>
              <a:buFont typeface="Arial" panose="020B0604020202020204" pitchFamily="34" charset="0"/>
              <a:buChar char="•"/>
            </a:pPr>
            <a:r>
              <a:rPr lang="en-US" sz="1200" dirty="0">
                <a:latin typeface="+mn-lt"/>
              </a:rPr>
              <a:t>Hello, I am Kim Holland, Assistant Secretary for Strategic Development at FDOT and I am excited to be here today to talk about the ongoing innovative work that FDOT is undertaking to establish Florida as the world leader in Advanced Air Mobility, or AAM.</a:t>
            </a:r>
          </a:p>
        </p:txBody>
      </p:sp>
      <p:sp>
        <p:nvSpPr>
          <p:cNvPr id="4" name="Slide Number Placeholder 3">
            <a:extLst>
              <a:ext uri="{FF2B5EF4-FFF2-40B4-BE49-F238E27FC236}">
                <a16:creationId xmlns:a16="http://schemas.microsoft.com/office/drawing/2014/main" id="{771B0E69-B68E-7D59-6762-593753162DD1}"/>
              </a:ext>
            </a:extLst>
          </p:cNvPr>
          <p:cNvSpPr>
            <a:spLocks noGrp="1"/>
          </p:cNvSpPr>
          <p:nvPr>
            <p:ph type="sldNum" sz="quarter" idx="5"/>
          </p:nvPr>
        </p:nvSpPr>
        <p:spPr/>
        <p:txBody>
          <a:bodyPr/>
          <a:lstStyle/>
          <a:p>
            <a:fld id="{B3935A0E-B5FB-49B0-9093-3521E334BF80}" type="slidenum">
              <a:rPr lang="en-US" smtClean="0"/>
              <a:t>18</a:t>
            </a:fld>
            <a:endParaRPr lang="en-US" dirty="0"/>
          </a:p>
        </p:txBody>
      </p:sp>
    </p:spTree>
    <p:extLst>
      <p:ext uri="{BB962C8B-B14F-4D97-AF65-F5344CB8AC3E}">
        <p14:creationId xmlns:p14="http://schemas.microsoft.com/office/powerpoint/2010/main" val="1830526373"/>
      </p:ext>
    </p:extLst>
  </p:cSld>
  <p:clrMapOvr>
    <a:masterClrMapping/>
  </p:clrMapOvr>
</p:notes>
</file>

<file path=ppt/slideLayouts/_rels/slideLayout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4.jpeg"/><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image" Target="../media/image6.png"/><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8.jpeg"/><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2" Type="http://schemas.openxmlformats.org/officeDocument/2006/relationships/image" Target="../media/image10.jpeg"/><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3" Type="http://schemas.openxmlformats.org/officeDocument/2006/relationships/image" Target="../media/image12.jpeg"/><Relationship Id="rId2" Type="http://schemas.openxmlformats.org/officeDocument/2006/relationships/image" Target="../media/image11.jpeg"/><Relationship Id="rId1" Type="http://schemas.openxmlformats.org/officeDocument/2006/relationships/slideMaster" Target="../slideMasters/slideMaster1.xml"/><Relationship Id="rId6" Type="http://schemas.openxmlformats.org/officeDocument/2006/relationships/image" Target="../media/image15.jpeg"/><Relationship Id="rId5" Type="http://schemas.openxmlformats.org/officeDocument/2006/relationships/image" Target="../media/image14.jpeg"/><Relationship Id="rId4" Type="http://schemas.openxmlformats.org/officeDocument/2006/relationships/image" Target="../media/image13.jpeg"/></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pic>
        <p:nvPicPr>
          <p:cNvPr id="7" name="Picture 6">
            <a:extLst>
              <a:ext uri="{FF2B5EF4-FFF2-40B4-BE49-F238E27FC236}">
                <a16:creationId xmlns:a16="http://schemas.microsoft.com/office/drawing/2014/main" id="{983C8773-B360-4A0C-8EA5-988F74A2E07C}"/>
              </a:ext>
            </a:extLst>
          </p:cNvPr>
          <p:cNvPicPr>
            <a:picLocks noChangeAspect="1"/>
          </p:cNvPicPr>
          <p:nvPr userDrawn="1"/>
        </p:nvPicPr>
        <p:blipFill>
          <a:blip r:embed="rId2">
            <a:extLst>
              <a:ext uri="{28A0092B-C50C-407E-A947-70E740481C1C}">
                <a14:useLocalDpi xmlns:a14="http://schemas.microsoft.com/office/drawing/2010/main" val="0"/>
              </a:ext>
            </a:extLst>
          </a:blip>
          <a:srcRect t="827" b="827"/>
          <a:stretch/>
        </p:blipFill>
        <p:spPr>
          <a:xfrm>
            <a:off x="0" y="0"/>
            <a:ext cx="12282784" cy="6893287"/>
          </a:xfrm>
          <a:prstGeom prst="rect">
            <a:avLst/>
          </a:prstGeom>
        </p:spPr>
      </p:pic>
      <p:sp>
        <p:nvSpPr>
          <p:cNvPr id="2" name="Title 1">
            <a:extLst>
              <a:ext uri="{FF2B5EF4-FFF2-40B4-BE49-F238E27FC236}">
                <a16:creationId xmlns:a16="http://schemas.microsoft.com/office/drawing/2014/main" id="{F9D9526E-6565-48A1-BA5C-8D63E4271B01}"/>
              </a:ext>
            </a:extLst>
          </p:cNvPr>
          <p:cNvSpPr>
            <a:spLocks noGrp="1"/>
          </p:cNvSpPr>
          <p:nvPr>
            <p:ph type="ctrTitle"/>
          </p:nvPr>
        </p:nvSpPr>
        <p:spPr>
          <a:xfrm>
            <a:off x="7700210" y="1106904"/>
            <a:ext cx="4203032" cy="2807369"/>
          </a:xfrm>
        </p:spPr>
        <p:txBody>
          <a:bodyPr anchor="b">
            <a:normAutofit/>
          </a:bodyPr>
          <a:lstStyle>
            <a:lvl1pPr algn="l">
              <a:lnSpc>
                <a:spcPct val="100000"/>
              </a:lnSpc>
              <a:defRPr sz="4800" b="1">
                <a:solidFill>
                  <a:schemeClr val="tx1"/>
                </a:solidFill>
                <a:latin typeface="Arial Black" panose="020B0A04020102020204" pitchFamily="34" charset="0"/>
              </a:defRPr>
            </a:lvl1pPr>
          </a:lstStyle>
          <a:p>
            <a:r>
              <a:rPr lang="en-US"/>
              <a:t>Click to edit Master title style</a:t>
            </a:r>
          </a:p>
        </p:txBody>
      </p:sp>
      <p:sp>
        <p:nvSpPr>
          <p:cNvPr id="3" name="Subtitle 2">
            <a:extLst>
              <a:ext uri="{FF2B5EF4-FFF2-40B4-BE49-F238E27FC236}">
                <a16:creationId xmlns:a16="http://schemas.microsoft.com/office/drawing/2014/main" id="{0A1B2190-C0CA-46F4-938A-D1F7014C1362}"/>
              </a:ext>
            </a:extLst>
          </p:cNvPr>
          <p:cNvSpPr>
            <a:spLocks noGrp="1"/>
          </p:cNvSpPr>
          <p:nvPr>
            <p:ph type="subTitle" idx="1"/>
          </p:nvPr>
        </p:nvSpPr>
        <p:spPr>
          <a:xfrm>
            <a:off x="7700209" y="4122820"/>
            <a:ext cx="4203031" cy="1042738"/>
          </a:xfrm>
        </p:spPr>
        <p:txBody>
          <a:bodyPr/>
          <a:lstStyle>
            <a:lvl1pPr marL="0" indent="0" algn="l">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pic>
        <p:nvPicPr>
          <p:cNvPr id="9" name="Picture 8">
            <a:extLst>
              <a:ext uri="{FF2B5EF4-FFF2-40B4-BE49-F238E27FC236}">
                <a16:creationId xmlns:a16="http://schemas.microsoft.com/office/drawing/2014/main" id="{D861BB78-3979-48B8-A266-D3EF22448DD8}"/>
              </a:ext>
            </a:extLst>
          </p:cNvPr>
          <p:cNvPicPr>
            <a:picLocks noChangeAspect="1"/>
          </p:cNvPicPr>
          <p:nvPr userDrawn="1"/>
        </p:nvPicPr>
        <p:blipFill>
          <a:blip r:embed="rId3">
            <a:extLst>
              <a:ext uri="{28A0092B-C50C-407E-A947-70E740481C1C}">
                <a14:useLocalDpi xmlns:a14="http://schemas.microsoft.com/office/drawing/2010/main" val="0"/>
              </a:ext>
            </a:extLst>
          </a:blip>
          <a:srcRect/>
          <a:stretch/>
        </p:blipFill>
        <p:spPr>
          <a:xfrm>
            <a:off x="8706678" y="6105193"/>
            <a:ext cx="3355588" cy="665533"/>
          </a:xfrm>
          <a:prstGeom prst="rect">
            <a:avLst/>
          </a:prstGeom>
        </p:spPr>
      </p:pic>
    </p:spTree>
    <p:extLst>
      <p:ext uri="{BB962C8B-B14F-4D97-AF65-F5344CB8AC3E}">
        <p14:creationId xmlns:p14="http://schemas.microsoft.com/office/powerpoint/2010/main" val="1169057954"/>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pic>
        <p:nvPicPr>
          <p:cNvPr id="8" name="Picture 7">
            <a:extLst>
              <a:ext uri="{FF2B5EF4-FFF2-40B4-BE49-F238E27FC236}">
                <a16:creationId xmlns:a16="http://schemas.microsoft.com/office/drawing/2014/main" id="{B2163EE4-70BE-46D6-A24D-CC6FE7E890FE}"/>
              </a:ext>
            </a:extLst>
          </p:cNvPr>
          <p:cNvPicPr>
            <a:picLocks noChangeAspect="1"/>
          </p:cNvPicPr>
          <p:nvPr userDrawn="1"/>
        </p:nvPicPr>
        <p:blipFill>
          <a:blip r:embed="rId2">
            <a:extLst>
              <a:ext uri="{28A0092B-C50C-407E-A947-70E740481C1C}">
                <a14:useLocalDpi xmlns:a14="http://schemas.microsoft.com/office/drawing/2010/main" val="0"/>
              </a:ext>
            </a:extLst>
          </a:blip>
          <a:srcRect t="624" r="63339"/>
          <a:stretch/>
        </p:blipFill>
        <p:spPr>
          <a:xfrm>
            <a:off x="10991543" y="6227034"/>
            <a:ext cx="988964" cy="531682"/>
          </a:xfrm>
          <a:prstGeom prst="rect">
            <a:avLst/>
          </a:prstGeom>
        </p:spPr>
      </p:pic>
      <p:sp>
        <p:nvSpPr>
          <p:cNvPr id="2" name="Title 1">
            <a:extLst>
              <a:ext uri="{FF2B5EF4-FFF2-40B4-BE49-F238E27FC236}">
                <a16:creationId xmlns:a16="http://schemas.microsoft.com/office/drawing/2014/main" id="{81C8B7A3-4A4A-473F-8B2F-374A97213DB3}"/>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FD8C3C59-2796-476B-BD8E-49BF9BE64CDD}"/>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Tree>
    <p:extLst>
      <p:ext uri="{BB962C8B-B14F-4D97-AF65-F5344CB8AC3E}">
        <p14:creationId xmlns:p14="http://schemas.microsoft.com/office/powerpoint/2010/main" val="14062039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391F1D9-D9F7-4E59-ABFD-88CA7A126D4D}"/>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a:extLst>
              <a:ext uri="{FF2B5EF4-FFF2-40B4-BE49-F238E27FC236}">
                <a16:creationId xmlns:a16="http://schemas.microsoft.com/office/drawing/2014/main" id="{940A3729-0DA3-4F4A-B90A-8CB777ED2606}"/>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2F38AB03-7940-4504-9823-59D386E324DA}"/>
              </a:ext>
            </a:extLst>
          </p:cNvPr>
          <p:cNvSpPr>
            <a:spLocks noGrp="1"/>
          </p:cNvSpPr>
          <p:nvPr>
            <p:ph type="dt" sz="half" idx="10"/>
          </p:nvPr>
        </p:nvSpPr>
        <p:spPr/>
        <p:txBody>
          <a:bodyPr/>
          <a:lstStyle/>
          <a:p>
            <a:fld id="{C049ADE9-EDFE-40F8-8BCF-A45C435C837D}" type="datetimeFigureOut">
              <a:rPr lang="en-US" smtClean="0"/>
              <a:t>3/11/2025</a:t>
            </a:fld>
            <a:endParaRPr lang="en-US" dirty="0"/>
          </a:p>
        </p:txBody>
      </p:sp>
      <p:sp>
        <p:nvSpPr>
          <p:cNvPr id="5" name="Footer Placeholder 4">
            <a:extLst>
              <a:ext uri="{FF2B5EF4-FFF2-40B4-BE49-F238E27FC236}">
                <a16:creationId xmlns:a16="http://schemas.microsoft.com/office/drawing/2014/main" id="{21FB136B-CAB8-43D8-80DB-935DC6CDF218}"/>
              </a:ext>
            </a:extLst>
          </p:cNvPr>
          <p:cNvSpPr>
            <a:spLocks noGrp="1"/>
          </p:cNvSpPr>
          <p:nvPr>
            <p:ph type="ftr" sz="quarter" idx="11"/>
          </p:nvPr>
        </p:nvSpPr>
        <p:spPr/>
        <p:txBody>
          <a:bodyPr/>
          <a:lstStyle/>
          <a:p>
            <a:endParaRPr lang="en-US" dirty="0"/>
          </a:p>
        </p:txBody>
      </p:sp>
      <p:sp>
        <p:nvSpPr>
          <p:cNvPr id="6" name="Slide Number Placeholder 5">
            <a:extLst>
              <a:ext uri="{FF2B5EF4-FFF2-40B4-BE49-F238E27FC236}">
                <a16:creationId xmlns:a16="http://schemas.microsoft.com/office/drawing/2014/main" id="{8A7BFC21-8FCD-4F2E-B3E5-218062FB6F1F}"/>
              </a:ext>
            </a:extLst>
          </p:cNvPr>
          <p:cNvSpPr>
            <a:spLocks noGrp="1"/>
          </p:cNvSpPr>
          <p:nvPr>
            <p:ph type="sldNum" sz="quarter" idx="12"/>
          </p:nvPr>
        </p:nvSpPr>
        <p:spPr/>
        <p:txBody>
          <a:bodyPr/>
          <a:lstStyle/>
          <a:p>
            <a:fld id="{9D2C5005-2976-451E-BE76-64A18E26E1CD}" type="slidenum">
              <a:rPr lang="en-US" smtClean="0"/>
              <a:t>‹#›</a:t>
            </a:fld>
            <a:endParaRPr lang="en-US" dirty="0"/>
          </a:p>
        </p:txBody>
      </p:sp>
    </p:spTree>
    <p:extLst>
      <p:ext uri="{BB962C8B-B14F-4D97-AF65-F5344CB8AC3E}">
        <p14:creationId xmlns:p14="http://schemas.microsoft.com/office/powerpoint/2010/main" val="2340856964"/>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Two Content">
    <p:spTree>
      <p:nvGrpSpPr>
        <p:cNvPr id="1" name=""/>
        <p:cNvGrpSpPr/>
        <p:nvPr/>
      </p:nvGrpSpPr>
      <p:grpSpPr>
        <a:xfrm>
          <a:off x="0" y="0"/>
          <a:ext cx="0" cy="0"/>
          <a:chOff x="0" y="0"/>
          <a:chExt cx="0" cy="0"/>
        </a:xfrm>
      </p:grpSpPr>
      <p:pic>
        <p:nvPicPr>
          <p:cNvPr id="8" name="Picture 7" descr="Logo, icon&#10;&#10;Description automatically generated">
            <a:extLst>
              <a:ext uri="{FF2B5EF4-FFF2-40B4-BE49-F238E27FC236}">
                <a16:creationId xmlns:a16="http://schemas.microsoft.com/office/drawing/2014/main" id="{E5533013-392D-4746-B960-4A203466C990}"/>
              </a:ext>
            </a:extLst>
          </p:cNvPr>
          <p:cNvPicPr>
            <a:picLocks noChangeAspect="1"/>
          </p:cNvPicPr>
          <p:nvPr userDrawn="1"/>
        </p:nvPicPr>
        <p:blipFill rotWithShape="1">
          <a:blip r:embed="rId2">
            <a:extLst>
              <a:ext uri="{28A0092B-C50C-407E-A947-70E740481C1C}">
                <a14:useLocalDpi xmlns:a14="http://schemas.microsoft.com/office/drawing/2010/main" val="0"/>
              </a:ext>
            </a:extLst>
          </a:blip>
          <a:srcRect t="10169"/>
          <a:stretch/>
        </p:blipFill>
        <p:spPr>
          <a:xfrm>
            <a:off x="10633" y="0"/>
            <a:ext cx="12186387" cy="6858000"/>
          </a:xfrm>
          <a:prstGeom prst="rect">
            <a:avLst/>
          </a:prstGeom>
        </p:spPr>
      </p:pic>
      <p:sp>
        <p:nvSpPr>
          <p:cNvPr id="2" name="Title 1">
            <a:extLst>
              <a:ext uri="{FF2B5EF4-FFF2-40B4-BE49-F238E27FC236}">
                <a16:creationId xmlns:a16="http://schemas.microsoft.com/office/drawing/2014/main" id="{CEDDBDC7-FE55-4D90-AACC-7706EAA3F1CA}"/>
              </a:ext>
            </a:extLst>
          </p:cNvPr>
          <p:cNvSpPr>
            <a:spLocks noGrp="1"/>
          </p:cNvSpPr>
          <p:nvPr>
            <p:ph type="title"/>
          </p:nvPr>
        </p:nvSpPr>
        <p:spPr>
          <a:xfrm>
            <a:off x="838200" y="365125"/>
            <a:ext cx="6460958" cy="1325563"/>
          </a:xfrm>
        </p:spPr>
        <p:txBody>
          <a:bodyPr/>
          <a:lstStyle/>
          <a:p>
            <a:r>
              <a:rPr lang="en-US"/>
              <a:t>Click to edit Master title style</a:t>
            </a:r>
          </a:p>
        </p:txBody>
      </p:sp>
      <p:sp>
        <p:nvSpPr>
          <p:cNvPr id="3" name="Content Placeholder 2">
            <a:extLst>
              <a:ext uri="{FF2B5EF4-FFF2-40B4-BE49-F238E27FC236}">
                <a16:creationId xmlns:a16="http://schemas.microsoft.com/office/drawing/2014/main" id="{6CF8803D-6D1C-41CB-A2C1-11EFF32A0CAE}"/>
              </a:ext>
            </a:extLst>
          </p:cNvPr>
          <p:cNvSpPr>
            <a:spLocks noGrp="1"/>
          </p:cNvSpPr>
          <p:nvPr>
            <p:ph sz="half" idx="1"/>
          </p:nvPr>
        </p:nvSpPr>
        <p:spPr>
          <a:xfrm>
            <a:off x="838201" y="1825625"/>
            <a:ext cx="3493168"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Slide Number Placeholder 6">
            <a:extLst>
              <a:ext uri="{FF2B5EF4-FFF2-40B4-BE49-F238E27FC236}">
                <a16:creationId xmlns:a16="http://schemas.microsoft.com/office/drawing/2014/main" id="{B46B278E-6CFD-4CA1-B083-CD7FC8C1BCF2}"/>
              </a:ext>
            </a:extLst>
          </p:cNvPr>
          <p:cNvSpPr>
            <a:spLocks noGrp="1"/>
          </p:cNvSpPr>
          <p:nvPr>
            <p:ph type="sldNum" sz="quarter" idx="12"/>
          </p:nvPr>
        </p:nvSpPr>
        <p:spPr/>
        <p:txBody>
          <a:bodyPr/>
          <a:lstStyle/>
          <a:p>
            <a:fld id="{9D2C5005-2976-451E-BE76-64A18E26E1CD}" type="slidenum">
              <a:rPr lang="en-US" smtClean="0"/>
              <a:t>‹#›</a:t>
            </a:fld>
            <a:endParaRPr lang="en-US" dirty="0"/>
          </a:p>
        </p:txBody>
      </p:sp>
      <p:sp>
        <p:nvSpPr>
          <p:cNvPr id="9" name="Content Placeholder 2">
            <a:extLst>
              <a:ext uri="{FF2B5EF4-FFF2-40B4-BE49-F238E27FC236}">
                <a16:creationId xmlns:a16="http://schemas.microsoft.com/office/drawing/2014/main" id="{5E824525-8812-4AE9-9F5E-463944743A1F}"/>
              </a:ext>
            </a:extLst>
          </p:cNvPr>
          <p:cNvSpPr>
            <a:spLocks noGrp="1"/>
          </p:cNvSpPr>
          <p:nvPr>
            <p:ph sz="half" idx="13"/>
          </p:nvPr>
        </p:nvSpPr>
        <p:spPr>
          <a:xfrm>
            <a:off x="5674896" y="1847850"/>
            <a:ext cx="3493168" cy="4351338"/>
          </a:xfrm>
        </p:spPr>
        <p:txBody>
          <a:bodyPr/>
          <a:lstStyle>
            <a:lvl1pPr>
              <a:defRPr>
                <a:solidFill>
                  <a:schemeClr val="tx1"/>
                </a:solidFill>
              </a:defRPr>
            </a:lvl1pPr>
            <a:lvl2pPr>
              <a:defRPr>
                <a:solidFill>
                  <a:schemeClr val="tx1"/>
                </a:solidFill>
              </a:defRPr>
            </a:lvl2pPr>
            <a:lvl3pPr>
              <a:defRPr>
                <a:solidFill>
                  <a:schemeClr val="tx1"/>
                </a:solidFill>
              </a:defRPr>
            </a:lvl3pPr>
            <a:lvl4pPr>
              <a:defRPr>
                <a:solidFill>
                  <a:schemeClr val="tx1"/>
                </a:solidFill>
              </a:defRPr>
            </a:lvl4pPr>
            <a:lvl5pPr>
              <a:defRPr>
                <a:solidFill>
                  <a:schemeClr val="tx1"/>
                </a:solidFill>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Tree>
    <p:extLst>
      <p:ext uri="{BB962C8B-B14F-4D97-AF65-F5344CB8AC3E}">
        <p14:creationId xmlns:p14="http://schemas.microsoft.com/office/powerpoint/2010/main" val="2357434270"/>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preserve="1" userDrawn="1">
  <p:cSld name="Layout A">
    <p:spTree>
      <p:nvGrpSpPr>
        <p:cNvPr id="1" name=""/>
        <p:cNvGrpSpPr/>
        <p:nvPr/>
      </p:nvGrpSpPr>
      <p:grpSpPr>
        <a:xfrm>
          <a:off x="0" y="0"/>
          <a:ext cx="0" cy="0"/>
          <a:chOff x="0" y="0"/>
          <a:chExt cx="0" cy="0"/>
        </a:xfrm>
      </p:grpSpPr>
      <p:pic>
        <p:nvPicPr>
          <p:cNvPr id="12" name="Picture 11">
            <a:extLst>
              <a:ext uri="{FF2B5EF4-FFF2-40B4-BE49-F238E27FC236}">
                <a16:creationId xmlns:a16="http://schemas.microsoft.com/office/drawing/2014/main" id="{D5E5FA94-AF60-4E9E-AE02-AB1A916A7633}"/>
              </a:ext>
            </a:extLst>
          </p:cNvPr>
          <p:cNvPicPr>
            <a:picLocks noChangeAspect="1"/>
          </p:cNvPicPr>
          <p:nvPr userDrawn="1"/>
        </p:nvPicPr>
        <p:blipFill rotWithShape="1">
          <a:blip r:embed="rId2">
            <a:extLst>
              <a:ext uri="{28A0092B-C50C-407E-A947-70E740481C1C}">
                <a14:useLocalDpi xmlns:a14="http://schemas.microsoft.com/office/drawing/2010/main" val="0"/>
              </a:ext>
            </a:extLst>
          </a:blip>
          <a:srcRect b="15839"/>
          <a:stretch/>
        </p:blipFill>
        <p:spPr>
          <a:xfrm>
            <a:off x="1" y="0"/>
            <a:ext cx="12192000" cy="6858000"/>
          </a:xfrm>
          <a:prstGeom prst="rect">
            <a:avLst/>
          </a:prstGeom>
        </p:spPr>
      </p:pic>
      <p:pic>
        <p:nvPicPr>
          <p:cNvPr id="10" name="Picture 9" descr="A picture containing text, clipart&#10;&#10;Description automatically generated">
            <a:extLst>
              <a:ext uri="{FF2B5EF4-FFF2-40B4-BE49-F238E27FC236}">
                <a16:creationId xmlns:a16="http://schemas.microsoft.com/office/drawing/2014/main" id="{4C5D0636-8FDF-499F-87C6-FAC22387F5F4}"/>
              </a:ext>
            </a:extLst>
          </p:cNvPr>
          <p:cNvPicPr>
            <a:picLocks noChangeAspect="1"/>
          </p:cNvPicPr>
          <p:nvPr userDrawn="1"/>
        </p:nvPicPr>
        <p:blipFill>
          <a:blip r:embed="rId3">
            <a:extLst>
              <a:ext uri="{28A0092B-C50C-407E-A947-70E740481C1C}">
                <a14:useLocalDpi xmlns:a14="http://schemas.microsoft.com/office/drawing/2010/main" val="0"/>
              </a:ext>
            </a:extLst>
          </a:blip>
          <a:stretch>
            <a:fillRect/>
          </a:stretch>
        </p:blipFill>
        <p:spPr>
          <a:xfrm>
            <a:off x="0" y="0"/>
            <a:ext cx="12017717" cy="6858000"/>
          </a:xfrm>
          <a:prstGeom prst="rect">
            <a:avLst/>
          </a:prstGeom>
        </p:spPr>
      </p:pic>
      <p:sp>
        <p:nvSpPr>
          <p:cNvPr id="2" name="Title 1">
            <a:extLst>
              <a:ext uri="{FF2B5EF4-FFF2-40B4-BE49-F238E27FC236}">
                <a16:creationId xmlns:a16="http://schemas.microsoft.com/office/drawing/2014/main" id="{140E5C73-04B5-478A-9806-6C09B3030661}"/>
              </a:ext>
            </a:extLst>
          </p:cNvPr>
          <p:cNvSpPr>
            <a:spLocks noGrp="1"/>
          </p:cNvSpPr>
          <p:nvPr>
            <p:ph type="title"/>
          </p:nvPr>
        </p:nvSpPr>
        <p:spPr>
          <a:xfrm>
            <a:off x="839788" y="1985378"/>
            <a:ext cx="3844507" cy="1325563"/>
          </a:xfrm>
        </p:spPr>
        <p:txBody>
          <a:bodyPr/>
          <a:lstStyle>
            <a:lvl1pPr>
              <a:defRPr>
                <a:solidFill>
                  <a:schemeClr val="tx1"/>
                </a:solidFill>
              </a:defRPr>
            </a:lvl1pPr>
          </a:lstStyle>
          <a:p>
            <a:r>
              <a:rPr lang="en-US"/>
              <a:t>Click to edit Master title style</a:t>
            </a:r>
          </a:p>
        </p:txBody>
      </p:sp>
      <p:sp>
        <p:nvSpPr>
          <p:cNvPr id="4" name="Content Placeholder 3">
            <a:extLst>
              <a:ext uri="{FF2B5EF4-FFF2-40B4-BE49-F238E27FC236}">
                <a16:creationId xmlns:a16="http://schemas.microsoft.com/office/drawing/2014/main" id="{3D22FE2E-64D0-4730-BCB5-74B74D9E277F}"/>
              </a:ext>
            </a:extLst>
          </p:cNvPr>
          <p:cNvSpPr>
            <a:spLocks noGrp="1"/>
          </p:cNvSpPr>
          <p:nvPr>
            <p:ph sz="half" idx="2"/>
          </p:nvPr>
        </p:nvSpPr>
        <p:spPr>
          <a:xfrm>
            <a:off x="839789" y="3547059"/>
            <a:ext cx="3491580" cy="2642603"/>
          </a:xfrm>
        </p:spPr>
        <p:txBody>
          <a:bodyPr/>
          <a:lstStyle>
            <a:lvl1pPr>
              <a:defRPr>
                <a:solidFill>
                  <a:schemeClr val="tx1"/>
                </a:solidFill>
              </a:defRPr>
            </a:lvl1pPr>
            <a:lvl2pPr>
              <a:defRPr>
                <a:solidFill>
                  <a:schemeClr val="tx1"/>
                </a:solidFill>
              </a:defRPr>
            </a:lvl2pPr>
            <a:lvl3pPr>
              <a:defRPr>
                <a:solidFill>
                  <a:schemeClr val="tx1"/>
                </a:solidFill>
              </a:defRPr>
            </a:lvl3pPr>
            <a:lvl4pPr>
              <a:defRPr>
                <a:solidFill>
                  <a:schemeClr val="tx1"/>
                </a:solidFill>
              </a:defRPr>
            </a:lvl4pPr>
            <a:lvl5pPr>
              <a:defRPr>
                <a:solidFill>
                  <a:schemeClr val="tx1"/>
                </a:solidFill>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9" name="Slide Number Placeholder 8">
            <a:extLst>
              <a:ext uri="{FF2B5EF4-FFF2-40B4-BE49-F238E27FC236}">
                <a16:creationId xmlns:a16="http://schemas.microsoft.com/office/drawing/2014/main" id="{F54619B6-35A8-48B2-8B78-75234AC6F754}"/>
              </a:ext>
            </a:extLst>
          </p:cNvPr>
          <p:cNvSpPr>
            <a:spLocks noGrp="1"/>
          </p:cNvSpPr>
          <p:nvPr>
            <p:ph type="sldNum" sz="quarter" idx="12"/>
          </p:nvPr>
        </p:nvSpPr>
        <p:spPr/>
        <p:txBody>
          <a:bodyPr/>
          <a:lstStyle/>
          <a:p>
            <a:fld id="{9D2C5005-2976-451E-BE76-64A18E26E1CD}" type="slidenum">
              <a:rPr lang="en-US" smtClean="0"/>
              <a:t>‹#›</a:t>
            </a:fld>
            <a:endParaRPr lang="en-US" dirty="0"/>
          </a:p>
        </p:txBody>
      </p:sp>
    </p:spTree>
    <p:extLst>
      <p:ext uri="{BB962C8B-B14F-4D97-AF65-F5344CB8AC3E}">
        <p14:creationId xmlns:p14="http://schemas.microsoft.com/office/powerpoint/2010/main" val="88744425"/>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preserve="1" userDrawn="1">
  <p:cSld name="Layout B">
    <p:spTree>
      <p:nvGrpSpPr>
        <p:cNvPr id="1" name=""/>
        <p:cNvGrpSpPr/>
        <p:nvPr/>
      </p:nvGrpSpPr>
      <p:grpSpPr>
        <a:xfrm>
          <a:off x="0" y="0"/>
          <a:ext cx="0" cy="0"/>
          <a:chOff x="0" y="0"/>
          <a:chExt cx="0" cy="0"/>
        </a:xfrm>
      </p:grpSpPr>
      <p:pic>
        <p:nvPicPr>
          <p:cNvPr id="7" name="Picture 6" descr="A picture containing text, ax, silhouette, clipart&#10;&#10;Description automatically generated">
            <a:extLst>
              <a:ext uri="{FF2B5EF4-FFF2-40B4-BE49-F238E27FC236}">
                <a16:creationId xmlns:a16="http://schemas.microsoft.com/office/drawing/2014/main" id="{E3E451C3-37B8-49A1-889B-29486B41AB85}"/>
              </a:ext>
            </a:extLst>
          </p:cNvPr>
          <p:cNvPicPr>
            <a:picLocks noChangeAspect="1"/>
          </p:cNvPicPr>
          <p:nvPr userDrawn="1"/>
        </p:nvPicPr>
        <p:blipFill rotWithShape="1">
          <a:blip r:embed="rId2">
            <a:extLst>
              <a:ext uri="{28A0092B-C50C-407E-A947-70E740481C1C}">
                <a14:useLocalDpi xmlns:a14="http://schemas.microsoft.com/office/drawing/2010/main" val="0"/>
              </a:ext>
            </a:extLst>
          </a:blip>
          <a:srcRect r="5206"/>
          <a:stretch/>
        </p:blipFill>
        <p:spPr>
          <a:xfrm>
            <a:off x="799925" y="0"/>
            <a:ext cx="11392075" cy="6858000"/>
          </a:xfrm>
          <a:prstGeom prst="rect">
            <a:avLst/>
          </a:prstGeom>
        </p:spPr>
      </p:pic>
      <p:sp>
        <p:nvSpPr>
          <p:cNvPr id="8" name="Oval 7">
            <a:extLst>
              <a:ext uri="{FF2B5EF4-FFF2-40B4-BE49-F238E27FC236}">
                <a16:creationId xmlns:a16="http://schemas.microsoft.com/office/drawing/2014/main" id="{CC7ED0A8-2BFE-4C94-B4BB-1B454143F929}"/>
              </a:ext>
            </a:extLst>
          </p:cNvPr>
          <p:cNvSpPr/>
          <p:nvPr userDrawn="1"/>
        </p:nvSpPr>
        <p:spPr>
          <a:xfrm>
            <a:off x="7010287" y="-545432"/>
            <a:ext cx="7680960" cy="7924799"/>
          </a:xfrm>
          <a:prstGeom prst="ellipse">
            <a:avLst/>
          </a:prstGeom>
          <a:blipFill dpi="0" rotWithShape="1">
            <a:blip r:embed="rId3">
              <a:extLst>
                <a:ext uri="{28A0092B-C50C-407E-A947-70E740481C1C}">
                  <a14:useLocalDpi xmlns:a14="http://schemas.microsoft.com/office/drawing/2010/main" val="0"/>
                </a:ext>
              </a:extLst>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9" name="Slide Number Placeholder 8">
            <a:extLst>
              <a:ext uri="{FF2B5EF4-FFF2-40B4-BE49-F238E27FC236}">
                <a16:creationId xmlns:a16="http://schemas.microsoft.com/office/drawing/2014/main" id="{F54619B6-35A8-48B2-8B78-75234AC6F754}"/>
              </a:ext>
            </a:extLst>
          </p:cNvPr>
          <p:cNvSpPr>
            <a:spLocks noGrp="1"/>
          </p:cNvSpPr>
          <p:nvPr>
            <p:ph type="sldNum" sz="quarter" idx="12"/>
          </p:nvPr>
        </p:nvSpPr>
        <p:spPr/>
        <p:txBody>
          <a:bodyPr/>
          <a:lstStyle/>
          <a:p>
            <a:fld id="{9D2C5005-2976-451E-BE76-64A18E26E1CD}" type="slidenum">
              <a:rPr lang="en-US" smtClean="0"/>
              <a:t>‹#›</a:t>
            </a:fld>
            <a:endParaRPr lang="en-US" dirty="0"/>
          </a:p>
        </p:txBody>
      </p:sp>
      <p:sp>
        <p:nvSpPr>
          <p:cNvPr id="11" name="Title 1">
            <a:extLst>
              <a:ext uri="{FF2B5EF4-FFF2-40B4-BE49-F238E27FC236}">
                <a16:creationId xmlns:a16="http://schemas.microsoft.com/office/drawing/2014/main" id="{D9E0D08E-7F71-40AD-95B3-9DBDCD9B7704}"/>
              </a:ext>
            </a:extLst>
          </p:cNvPr>
          <p:cNvSpPr>
            <a:spLocks noGrp="1"/>
          </p:cNvSpPr>
          <p:nvPr>
            <p:ph type="title"/>
          </p:nvPr>
        </p:nvSpPr>
        <p:spPr>
          <a:xfrm>
            <a:off x="838200" y="365125"/>
            <a:ext cx="6316579" cy="1325563"/>
          </a:xfrm>
        </p:spPr>
        <p:txBody>
          <a:bodyPr/>
          <a:lstStyle/>
          <a:p>
            <a:r>
              <a:rPr lang="en-US"/>
              <a:t>Click to edit Master title style</a:t>
            </a:r>
          </a:p>
        </p:txBody>
      </p:sp>
      <p:sp>
        <p:nvSpPr>
          <p:cNvPr id="13" name="Content Placeholder 2">
            <a:extLst>
              <a:ext uri="{FF2B5EF4-FFF2-40B4-BE49-F238E27FC236}">
                <a16:creationId xmlns:a16="http://schemas.microsoft.com/office/drawing/2014/main" id="{257E4948-E54F-440C-9345-8B7D3FFDF6A6}"/>
              </a:ext>
            </a:extLst>
          </p:cNvPr>
          <p:cNvSpPr>
            <a:spLocks noGrp="1"/>
          </p:cNvSpPr>
          <p:nvPr>
            <p:ph sz="half" idx="1"/>
          </p:nvPr>
        </p:nvSpPr>
        <p:spPr>
          <a:xfrm>
            <a:off x="838201" y="1825625"/>
            <a:ext cx="3493168"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Tree>
    <p:extLst>
      <p:ext uri="{BB962C8B-B14F-4D97-AF65-F5344CB8AC3E}">
        <p14:creationId xmlns:p14="http://schemas.microsoft.com/office/powerpoint/2010/main" val="4286656889"/>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preserve="1" userDrawn="1">
  <p:cSld name="Layout C">
    <p:spTree>
      <p:nvGrpSpPr>
        <p:cNvPr id="1" name=""/>
        <p:cNvGrpSpPr/>
        <p:nvPr/>
      </p:nvGrpSpPr>
      <p:grpSpPr>
        <a:xfrm>
          <a:off x="0" y="0"/>
          <a:ext cx="0" cy="0"/>
          <a:chOff x="0" y="0"/>
          <a:chExt cx="0" cy="0"/>
        </a:xfrm>
      </p:grpSpPr>
      <p:pic>
        <p:nvPicPr>
          <p:cNvPr id="3" name="Picture 2">
            <a:extLst>
              <a:ext uri="{FF2B5EF4-FFF2-40B4-BE49-F238E27FC236}">
                <a16:creationId xmlns:a16="http://schemas.microsoft.com/office/drawing/2014/main" id="{402397AF-8E59-4628-AA6F-63BA9EA09275}"/>
              </a:ext>
            </a:extLst>
          </p:cNvPr>
          <p:cNvPicPr>
            <a:picLocks noChangeAspect="1"/>
          </p:cNvPicPr>
          <p:nvPr userDrawn="1"/>
        </p:nvPicPr>
        <p:blipFill>
          <a:blip r:embed="rId2">
            <a:extLst>
              <a:ext uri="{28A0092B-C50C-407E-A947-70E740481C1C}">
                <a14:useLocalDpi xmlns:a14="http://schemas.microsoft.com/office/drawing/2010/main" val="0"/>
              </a:ext>
            </a:extLst>
          </a:blip>
          <a:srcRect/>
          <a:stretch/>
        </p:blipFill>
        <p:spPr>
          <a:xfrm>
            <a:off x="1246" y="0"/>
            <a:ext cx="10273338" cy="6858000"/>
          </a:xfrm>
          <a:prstGeom prst="rect">
            <a:avLst/>
          </a:prstGeom>
        </p:spPr>
      </p:pic>
      <p:pic>
        <p:nvPicPr>
          <p:cNvPr id="10" name="Picture 9" descr="Icon&#10;&#10;Description automatically generated">
            <a:extLst>
              <a:ext uri="{FF2B5EF4-FFF2-40B4-BE49-F238E27FC236}">
                <a16:creationId xmlns:a16="http://schemas.microsoft.com/office/drawing/2014/main" id="{B583CB21-11E0-454C-8F06-9BCDDDD8C248}"/>
              </a:ext>
            </a:extLst>
          </p:cNvPr>
          <p:cNvPicPr>
            <a:picLocks noChangeAspect="1"/>
          </p:cNvPicPr>
          <p:nvPr userDrawn="1"/>
        </p:nvPicPr>
        <p:blipFill>
          <a:blip r:embed="rId3">
            <a:extLst>
              <a:ext uri="{28A0092B-C50C-407E-A947-70E740481C1C}">
                <a14:useLocalDpi xmlns:a14="http://schemas.microsoft.com/office/drawing/2010/main" val="0"/>
              </a:ext>
            </a:extLst>
          </a:blip>
          <a:stretch>
            <a:fillRect/>
          </a:stretch>
        </p:blipFill>
        <p:spPr>
          <a:xfrm>
            <a:off x="174283" y="0"/>
            <a:ext cx="12017717" cy="6858000"/>
          </a:xfrm>
          <a:prstGeom prst="rect">
            <a:avLst/>
          </a:prstGeom>
        </p:spPr>
      </p:pic>
      <p:sp>
        <p:nvSpPr>
          <p:cNvPr id="9" name="Slide Number Placeholder 8">
            <a:extLst>
              <a:ext uri="{FF2B5EF4-FFF2-40B4-BE49-F238E27FC236}">
                <a16:creationId xmlns:a16="http://schemas.microsoft.com/office/drawing/2014/main" id="{F54619B6-35A8-48B2-8B78-75234AC6F754}"/>
              </a:ext>
            </a:extLst>
          </p:cNvPr>
          <p:cNvSpPr>
            <a:spLocks noGrp="1"/>
          </p:cNvSpPr>
          <p:nvPr>
            <p:ph type="sldNum" sz="quarter" idx="12"/>
          </p:nvPr>
        </p:nvSpPr>
        <p:spPr/>
        <p:txBody>
          <a:bodyPr/>
          <a:lstStyle/>
          <a:p>
            <a:fld id="{9D2C5005-2976-451E-BE76-64A18E26E1CD}" type="slidenum">
              <a:rPr lang="en-US" smtClean="0"/>
              <a:t>‹#›</a:t>
            </a:fld>
            <a:endParaRPr lang="en-US" dirty="0"/>
          </a:p>
        </p:txBody>
      </p:sp>
      <p:sp>
        <p:nvSpPr>
          <p:cNvPr id="11" name="Title 1">
            <a:extLst>
              <a:ext uri="{FF2B5EF4-FFF2-40B4-BE49-F238E27FC236}">
                <a16:creationId xmlns:a16="http://schemas.microsoft.com/office/drawing/2014/main" id="{D9E0D08E-7F71-40AD-95B3-9DBDCD9B7704}"/>
              </a:ext>
            </a:extLst>
          </p:cNvPr>
          <p:cNvSpPr>
            <a:spLocks noGrp="1"/>
          </p:cNvSpPr>
          <p:nvPr>
            <p:ph type="title"/>
          </p:nvPr>
        </p:nvSpPr>
        <p:spPr>
          <a:xfrm>
            <a:off x="5281864" y="365125"/>
            <a:ext cx="6316579" cy="1325563"/>
          </a:xfrm>
        </p:spPr>
        <p:txBody>
          <a:bodyPr/>
          <a:lstStyle>
            <a:lvl1pPr>
              <a:defRPr>
                <a:solidFill>
                  <a:schemeClr val="tx1"/>
                </a:solidFill>
              </a:defRPr>
            </a:lvl1pPr>
          </a:lstStyle>
          <a:p>
            <a:r>
              <a:rPr lang="en-US"/>
              <a:t>Click to edit Master title style</a:t>
            </a:r>
          </a:p>
        </p:txBody>
      </p:sp>
      <p:sp>
        <p:nvSpPr>
          <p:cNvPr id="13" name="Content Placeholder 2">
            <a:extLst>
              <a:ext uri="{FF2B5EF4-FFF2-40B4-BE49-F238E27FC236}">
                <a16:creationId xmlns:a16="http://schemas.microsoft.com/office/drawing/2014/main" id="{257E4948-E54F-440C-9345-8B7D3FFDF6A6}"/>
              </a:ext>
            </a:extLst>
          </p:cNvPr>
          <p:cNvSpPr>
            <a:spLocks noGrp="1"/>
          </p:cNvSpPr>
          <p:nvPr>
            <p:ph sz="half" idx="1"/>
          </p:nvPr>
        </p:nvSpPr>
        <p:spPr>
          <a:xfrm>
            <a:off x="6116052" y="1825625"/>
            <a:ext cx="5482392" cy="4351338"/>
          </a:xfrm>
        </p:spPr>
        <p:txBody>
          <a:bodyPr/>
          <a:lstStyle>
            <a:lvl1pPr>
              <a:defRPr>
                <a:solidFill>
                  <a:schemeClr val="tx1"/>
                </a:solidFill>
              </a:defRPr>
            </a:lvl1pPr>
            <a:lvl2pPr>
              <a:defRPr>
                <a:solidFill>
                  <a:schemeClr val="tx1"/>
                </a:solidFill>
              </a:defRPr>
            </a:lvl2pPr>
            <a:lvl3pPr>
              <a:defRPr>
                <a:solidFill>
                  <a:schemeClr val="tx1"/>
                </a:solidFill>
              </a:defRPr>
            </a:lvl3pPr>
            <a:lvl4pPr>
              <a:defRPr>
                <a:solidFill>
                  <a:schemeClr val="tx1"/>
                </a:solidFill>
              </a:defRPr>
            </a:lvl4pPr>
            <a:lvl5pPr>
              <a:defRPr>
                <a:solidFill>
                  <a:schemeClr val="tx1"/>
                </a:solidFill>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Tree>
    <p:extLst>
      <p:ext uri="{BB962C8B-B14F-4D97-AF65-F5344CB8AC3E}">
        <p14:creationId xmlns:p14="http://schemas.microsoft.com/office/powerpoint/2010/main" val="1912107810"/>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preserve="1" userDrawn="1">
  <p:cSld name="Layout D">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3269A23B-AE78-4588-BF66-87E732EF41B4}"/>
              </a:ext>
            </a:extLst>
          </p:cNvPr>
          <p:cNvPicPr>
            <a:picLocks noChangeAspect="1"/>
          </p:cNvPicPr>
          <p:nvPr userDrawn="1"/>
        </p:nvPicPr>
        <p:blipFill>
          <a:blip r:embed="rId2">
            <a:extLst>
              <a:ext uri="{28A0092B-C50C-407E-A947-70E740481C1C}">
                <a14:useLocalDpi xmlns:a14="http://schemas.microsoft.com/office/drawing/2010/main" val="0"/>
              </a:ext>
            </a:extLst>
          </a:blip>
          <a:srcRect l="541" r="541"/>
          <a:stretch/>
        </p:blipFill>
        <p:spPr>
          <a:xfrm>
            <a:off x="0" y="-31579"/>
            <a:ext cx="5136097" cy="6889579"/>
          </a:xfrm>
          <a:prstGeom prst="rect">
            <a:avLst/>
          </a:prstGeom>
        </p:spPr>
      </p:pic>
      <p:sp>
        <p:nvSpPr>
          <p:cNvPr id="9" name="Slide Number Placeholder 8">
            <a:extLst>
              <a:ext uri="{FF2B5EF4-FFF2-40B4-BE49-F238E27FC236}">
                <a16:creationId xmlns:a16="http://schemas.microsoft.com/office/drawing/2014/main" id="{F54619B6-35A8-48B2-8B78-75234AC6F754}"/>
              </a:ext>
            </a:extLst>
          </p:cNvPr>
          <p:cNvSpPr>
            <a:spLocks noGrp="1"/>
          </p:cNvSpPr>
          <p:nvPr>
            <p:ph type="sldNum" sz="quarter" idx="12"/>
          </p:nvPr>
        </p:nvSpPr>
        <p:spPr/>
        <p:txBody>
          <a:bodyPr/>
          <a:lstStyle/>
          <a:p>
            <a:fld id="{9D2C5005-2976-451E-BE76-64A18E26E1CD}" type="slidenum">
              <a:rPr lang="en-US" smtClean="0"/>
              <a:t>‹#›</a:t>
            </a:fld>
            <a:endParaRPr lang="en-US" dirty="0"/>
          </a:p>
        </p:txBody>
      </p:sp>
      <p:sp>
        <p:nvSpPr>
          <p:cNvPr id="7" name="Rectangle 6">
            <a:extLst>
              <a:ext uri="{FF2B5EF4-FFF2-40B4-BE49-F238E27FC236}">
                <a16:creationId xmlns:a16="http://schemas.microsoft.com/office/drawing/2014/main" id="{544EAEA7-FB5E-49D2-9EF3-B6045676C10D}"/>
              </a:ext>
            </a:extLst>
          </p:cNvPr>
          <p:cNvSpPr/>
          <p:nvPr userDrawn="1"/>
        </p:nvSpPr>
        <p:spPr>
          <a:xfrm>
            <a:off x="5562601" y="0"/>
            <a:ext cx="6669504" cy="6858000"/>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8" name="Rectangle 7">
            <a:extLst>
              <a:ext uri="{FF2B5EF4-FFF2-40B4-BE49-F238E27FC236}">
                <a16:creationId xmlns:a16="http://schemas.microsoft.com/office/drawing/2014/main" id="{3572E107-D557-45A7-8386-8FC2E4C34CA0}"/>
              </a:ext>
            </a:extLst>
          </p:cNvPr>
          <p:cNvSpPr/>
          <p:nvPr userDrawn="1"/>
        </p:nvSpPr>
        <p:spPr>
          <a:xfrm>
            <a:off x="5095028" y="0"/>
            <a:ext cx="501477" cy="6858000"/>
          </a:xfrm>
          <a:prstGeom prst="rect">
            <a:avLst/>
          </a:prstGeom>
          <a:solidFill>
            <a:srgbClr val="D82F28"/>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2" name="Title 1">
            <a:extLst>
              <a:ext uri="{FF2B5EF4-FFF2-40B4-BE49-F238E27FC236}">
                <a16:creationId xmlns:a16="http://schemas.microsoft.com/office/drawing/2014/main" id="{B33448F9-A958-4374-A18F-2D8EE6FF363B}"/>
              </a:ext>
            </a:extLst>
          </p:cNvPr>
          <p:cNvSpPr>
            <a:spLocks noGrp="1"/>
          </p:cNvSpPr>
          <p:nvPr>
            <p:ph type="title"/>
          </p:nvPr>
        </p:nvSpPr>
        <p:spPr>
          <a:xfrm>
            <a:off x="5871411" y="365125"/>
            <a:ext cx="5727032" cy="1325563"/>
          </a:xfrm>
        </p:spPr>
        <p:txBody>
          <a:bodyPr/>
          <a:lstStyle>
            <a:lvl1pPr>
              <a:defRPr>
                <a:solidFill>
                  <a:schemeClr val="tx1"/>
                </a:solidFill>
              </a:defRPr>
            </a:lvl1pPr>
          </a:lstStyle>
          <a:p>
            <a:r>
              <a:rPr lang="en-US"/>
              <a:t>Click to edit Master title style</a:t>
            </a:r>
          </a:p>
        </p:txBody>
      </p:sp>
      <p:sp>
        <p:nvSpPr>
          <p:cNvPr id="14" name="Content Placeholder 2">
            <a:extLst>
              <a:ext uri="{FF2B5EF4-FFF2-40B4-BE49-F238E27FC236}">
                <a16:creationId xmlns:a16="http://schemas.microsoft.com/office/drawing/2014/main" id="{A10186BA-F6DC-46B5-97DA-1D75DDD80A93}"/>
              </a:ext>
            </a:extLst>
          </p:cNvPr>
          <p:cNvSpPr>
            <a:spLocks noGrp="1"/>
          </p:cNvSpPr>
          <p:nvPr>
            <p:ph sz="half" idx="1"/>
          </p:nvPr>
        </p:nvSpPr>
        <p:spPr>
          <a:xfrm>
            <a:off x="5871411" y="1825625"/>
            <a:ext cx="5727032" cy="4351338"/>
          </a:xfrm>
        </p:spPr>
        <p:txBody>
          <a:bodyPr/>
          <a:lstStyle>
            <a:lvl1pPr>
              <a:defRPr>
                <a:solidFill>
                  <a:schemeClr val="tx1"/>
                </a:solidFill>
              </a:defRPr>
            </a:lvl1pPr>
            <a:lvl2pPr>
              <a:defRPr>
                <a:solidFill>
                  <a:schemeClr val="tx1"/>
                </a:solidFill>
              </a:defRPr>
            </a:lvl2pPr>
            <a:lvl3pPr>
              <a:defRPr>
                <a:solidFill>
                  <a:schemeClr val="tx1"/>
                </a:solidFill>
              </a:defRPr>
            </a:lvl3pPr>
            <a:lvl4pPr>
              <a:defRPr>
                <a:solidFill>
                  <a:schemeClr val="tx1"/>
                </a:solidFill>
              </a:defRPr>
            </a:lvl4pPr>
            <a:lvl5pPr>
              <a:defRPr>
                <a:solidFill>
                  <a:schemeClr val="tx1"/>
                </a:solidFill>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Tree>
    <p:extLst>
      <p:ext uri="{BB962C8B-B14F-4D97-AF65-F5344CB8AC3E}">
        <p14:creationId xmlns:p14="http://schemas.microsoft.com/office/powerpoint/2010/main" val="787923030"/>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preserve="1" userDrawn="1">
  <p:cSld name="Layout E">
    <p:spTree>
      <p:nvGrpSpPr>
        <p:cNvPr id="1" name=""/>
        <p:cNvGrpSpPr/>
        <p:nvPr/>
      </p:nvGrpSpPr>
      <p:grpSpPr>
        <a:xfrm>
          <a:off x="0" y="0"/>
          <a:ext cx="0" cy="0"/>
          <a:chOff x="0" y="0"/>
          <a:chExt cx="0" cy="0"/>
        </a:xfrm>
      </p:grpSpPr>
      <p:pic>
        <p:nvPicPr>
          <p:cNvPr id="10" name="Picture 9">
            <a:extLst>
              <a:ext uri="{FF2B5EF4-FFF2-40B4-BE49-F238E27FC236}">
                <a16:creationId xmlns:a16="http://schemas.microsoft.com/office/drawing/2014/main" id="{AC2D5965-B632-4D30-A1E8-948872497B9E}"/>
              </a:ext>
            </a:extLst>
          </p:cNvPr>
          <p:cNvPicPr>
            <a:picLocks noChangeAspect="1"/>
          </p:cNvPicPr>
          <p:nvPr userDrawn="1"/>
        </p:nvPicPr>
        <p:blipFill rotWithShape="1">
          <a:blip r:embed="rId2">
            <a:extLst>
              <a:ext uri="{28A0092B-C50C-407E-A947-70E740481C1C}">
                <a14:useLocalDpi xmlns:a14="http://schemas.microsoft.com/office/drawing/2010/main" val="0"/>
              </a:ext>
            </a:extLst>
          </a:blip>
          <a:srcRect l="49110" r="9380"/>
          <a:stretch/>
        </p:blipFill>
        <p:spPr>
          <a:xfrm>
            <a:off x="9930232" y="4701057"/>
            <a:ext cx="2423160" cy="2210792"/>
          </a:xfrm>
          <a:prstGeom prst="rect">
            <a:avLst/>
          </a:prstGeom>
        </p:spPr>
      </p:pic>
      <p:pic>
        <p:nvPicPr>
          <p:cNvPr id="11" name="Picture 10">
            <a:extLst>
              <a:ext uri="{FF2B5EF4-FFF2-40B4-BE49-F238E27FC236}">
                <a16:creationId xmlns:a16="http://schemas.microsoft.com/office/drawing/2014/main" id="{829AFBEF-84DF-4371-B4F3-184BFE3068AC}"/>
              </a:ext>
            </a:extLst>
          </p:cNvPr>
          <p:cNvPicPr>
            <a:picLocks noChangeAspect="1"/>
          </p:cNvPicPr>
          <p:nvPr userDrawn="1"/>
        </p:nvPicPr>
        <p:blipFill>
          <a:blip r:embed="rId3">
            <a:extLst>
              <a:ext uri="{28A0092B-C50C-407E-A947-70E740481C1C}">
                <a14:useLocalDpi xmlns:a14="http://schemas.microsoft.com/office/drawing/2010/main" val="0"/>
              </a:ext>
            </a:extLst>
          </a:blip>
          <a:srcRect l="27862" r="27862"/>
          <a:stretch/>
        </p:blipFill>
        <p:spPr>
          <a:xfrm>
            <a:off x="7444356" y="4701057"/>
            <a:ext cx="2423160" cy="2210792"/>
          </a:xfrm>
          <a:prstGeom prst="rect">
            <a:avLst/>
          </a:prstGeom>
        </p:spPr>
      </p:pic>
      <p:pic>
        <p:nvPicPr>
          <p:cNvPr id="13" name="Picture 12">
            <a:extLst>
              <a:ext uri="{FF2B5EF4-FFF2-40B4-BE49-F238E27FC236}">
                <a16:creationId xmlns:a16="http://schemas.microsoft.com/office/drawing/2014/main" id="{7BDCE22C-6E53-4A35-A712-A148375EF510}"/>
              </a:ext>
            </a:extLst>
          </p:cNvPr>
          <p:cNvPicPr>
            <a:picLocks noChangeAspect="1"/>
          </p:cNvPicPr>
          <p:nvPr userDrawn="1"/>
        </p:nvPicPr>
        <p:blipFill>
          <a:blip r:embed="rId4">
            <a:extLst>
              <a:ext uri="{28A0092B-C50C-407E-A947-70E740481C1C}">
                <a14:useLocalDpi xmlns:a14="http://schemas.microsoft.com/office/drawing/2010/main" val="0"/>
              </a:ext>
            </a:extLst>
          </a:blip>
          <a:srcRect l="13484" r="13484"/>
          <a:stretch/>
        </p:blipFill>
        <p:spPr>
          <a:xfrm>
            <a:off x="4958479" y="4701057"/>
            <a:ext cx="2423160" cy="2210792"/>
          </a:xfrm>
          <a:prstGeom prst="rect">
            <a:avLst/>
          </a:prstGeom>
        </p:spPr>
      </p:pic>
      <p:pic>
        <p:nvPicPr>
          <p:cNvPr id="15" name="Picture 14">
            <a:extLst>
              <a:ext uri="{FF2B5EF4-FFF2-40B4-BE49-F238E27FC236}">
                <a16:creationId xmlns:a16="http://schemas.microsoft.com/office/drawing/2014/main" id="{2F242980-CE36-485B-A35A-22A080CD8559}"/>
              </a:ext>
            </a:extLst>
          </p:cNvPr>
          <p:cNvPicPr>
            <a:picLocks noChangeAspect="1"/>
          </p:cNvPicPr>
          <p:nvPr userDrawn="1"/>
        </p:nvPicPr>
        <p:blipFill>
          <a:blip r:embed="rId5">
            <a:extLst>
              <a:ext uri="{28A0092B-C50C-407E-A947-70E740481C1C}">
                <a14:useLocalDpi xmlns:a14="http://schemas.microsoft.com/office/drawing/2010/main" val="0"/>
              </a:ext>
            </a:extLst>
          </a:blip>
          <a:srcRect l="13538" r="13538"/>
          <a:stretch/>
        </p:blipFill>
        <p:spPr>
          <a:xfrm>
            <a:off x="2472602" y="4701057"/>
            <a:ext cx="2423160" cy="2210792"/>
          </a:xfrm>
          <a:prstGeom prst="rect">
            <a:avLst/>
          </a:prstGeom>
        </p:spPr>
      </p:pic>
      <p:pic>
        <p:nvPicPr>
          <p:cNvPr id="16" name="Picture 15">
            <a:extLst>
              <a:ext uri="{FF2B5EF4-FFF2-40B4-BE49-F238E27FC236}">
                <a16:creationId xmlns:a16="http://schemas.microsoft.com/office/drawing/2014/main" id="{C93739C8-DAB3-4DDE-85E9-F03834F35C18}"/>
              </a:ext>
            </a:extLst>
          </p:cNvPr>
          <p:cNvPicPr>
            <a:picLocks noChangeAspect="1"/>
          </p:cNvPicPr>
          <p:nvPr userDrawn="1"/>
        </p:nvPicPr>
        <p:blipFill>
          <a:blip r:embed="rId6">
            <a:extLst>
              <a:ext uri="{28A0092B-C50C-407E-A947-70E740481C1C}">
                <a14:useLocalDpi xmlns:a14="http://schemas.microsoft.com/office/drawing/2010/main" val="0"/>
              </a:ext>
            </a:extLst>
          </a:blip>
          <a:srcRect l="13445" r="13445"/>
          <a:stretch/>
        </p:blipFill>
        <p:spPr>
          <a:xfrm>
            <a:off x="-13275" y="4701057"/>
            <a:ext cx="2423160" cy="2210792"/>
          </a:xfrm>
          <a:prstGeom prst="rect">
            <a:avLst/>
          </a:prstGeom>
        </p:spPr>
      </p:pic>
      <p:sp>
        <p:nvSpPr>
          <p:cNvPr id="17" name="Rectangle 16">
            <a:extLst>
              <a:ext uri="{FF2B5EF4-FFF2-40B4-BE49-F238E27FC236}">
                <a16:creationId xmlns:a16="http://schemas.microsoft.com/office/drawing/2014/main" id="{89F74289-582A-44DF-BE97-85701444F868}"/>
              </a:ext>
            </a:extLst>
          </p:cNvPr>
          <p:cNvSpPr/>
          <p:nvPr userDrawn="1"/>
        </p:nvSpPr>
        <p:spPr>
          <a:xfrm>
            <a:off x="0" y="0"/>
            <a:ext cx="12192000" cy="4749800"/>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8" name="Rectangle 17">
            <a:extLst>
              <a:ext uri="{FF2B5EF4-FFF2-40B4-BE49-F238E27FC236}">
                <a16:creationId xmlns:a16="http://schemas.microsoft.com/office/drawing/2014/main" id="{A22DAFC5-A290-44D3-B93F-4289701B13BC}"/>
              </a:ext>
            </a:extLst>
          </p:cNvPr>
          <p:cNvSpPr/>
          <p:nvPr userDrawn="1"/>
        </p:nvSpPr>
        <p:spPr>
          <a:xfrm rot="5400000">
            <a:off x="6037539" y="-1686351"/>
            <a:ext cx="269556" cy="12754283"/>
          </a:xfrm>
          <a:prstGeom prst="rect">
            <a:avLst/>
          </a:prstGeom>
          <a:solidFill>
            <a:srgbClr val="D82F2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9" name="Slide Number Placeholder 8">
            <a:extLst>
              <a:ext uri="{FF2B5EF4-FFF2-40B4-BE49-F238E27FC236}">
                <a16:creationId xmlns:a16="http://schemas.microsoft.com/office/drawing/2014/main" id="{F54619B6-35A8-48B2-8B78-75234AC6F754}"/>
              </a:ext>
            </a:extLst>
          </p:cNvPr>
          <p:cNvSpPr>
            <a:spLocks noGrp="1"/>
          </p:cNvSpPr>
          <p:nvPr>
            <p:ph type="sldNum" sz="quarter" idx="12"/>
          </p:nvPr>
        </p:nvSpPr>
        <p:spPr/>
        <p:txBody>
          <a:bodyPr/>
          <a:lstStyle/>
          <a:p>
            <a:fld id="{9D2C5005-2976-451E-BE76-64A18E26E1CD}" type="slidenum">
              <a:rPr lang="en-US" smtClean="0"/>
              <a:t>‹#›</a:t>
            </a:fld>
            <a:endParaRPr lang="en-US" dirty="0"/>
          </a:p>
        </p:txBody>
      </p:sp>
      <p:sp>
        <p:nvSpPr>
          <p:cNvPr id="12" name="Title 1">
            <a:extLst>
              <a:ext uri="{FF2B5EF4-FFF2-40B4-BE49-F238E27FC236}">
                <a16:creationId xmlns:a16="http://schemas.microsoft.com/office/drawing/2014/main" id="{B33448F9-A958-4374-A18F-2D8EE6FF363B}"/>
              </a:ext>
            </a:extLst>
          </p:cNvPr>
          <p:cNvSpPr>
            <a:spLocks noGrp="1"/>
          </p:cNvSpPr>
          <p:nvPr>
            <p:ph type="title"/>
          </p:nvPr>
        </p:nvSpPr>
        <p:spPr>
          <a:xfrm>
            <a:off x="841248" y="365125"/>
            <a:ext cx="10651959" cy="1325563"/>
          </a:xfrm>
        </p:spPr>
        <p:txBody>
          <a:bodyPr/>
          <a:lstStyle>
            <a:lvl1pPr>
              <a:defRPr>
                <a:solidFill>
                  <a:schemeClr val="tx1"/>
                </a:solidFill>
              </a:defRPr>
            </a:lvl1pPr>
          </a:lstStyle>
          <a:p>
            <a:r>
              <a:rPr lang="en-US"/>
              <a:t>Click to edit Master title style</a:t>
            </a:r>
          </a:p>
        </p:txBody>
      </p:sp>
      <p:sp>
        <p:nvSpPr>
          <p:cNvPr id="14" name="Content Placeholder 2">
            <a:extLst>
              <a:ext uri="{FF2B5EF4-FFF2-40B4-BE49-F238E27FC236}">
                <a16:creationId xmlns:a16="http://schemas.microsoft.com/office/drawing/2014/main" id="{A10186BA-F6DC-46B5-97DA-1D75DDD80A93}"/>
              </a:ext>
            </a:extLst>
          </p:cNvPr>
          <p:cNvSpPr>
            <a:spLocks noGrp="1"/>
          </p:cNvSpPr>
          <p:nvPr>
            <p:ph sz="half" idx="1"/>
          </p:nvPr>
        </p:nvSpPr>
        <p:spPr>
          <a:xfrm>
            <a:off x="841248" y="1820485"/>
            <a:ext cx="10651960" cy="2409491"/>
          </a:xfrm>
        </p:spPr>
        <p:txBody>
          <a:bodyPr/>
          <a:lstStyle>
            <a:lvl1pPr>
              <a:defRPr>
                <a:solidFill>
                  <a:schemeClr val="tx1"/>
                </a:solidFill>
              </a:defRPr>
            </a:lvl1pPr>
            <a:lvl2pPr>
              <a:defRPr>
                <a:solidFill>
                  <a:schemeClr val="tx1"/>
                </a:solidFill>
              </a:defRPr>
            </a:lvl2pPr>
            <a:lvl3pPr>
              <a:defRPr>
                <a:solidFill>
                  <a:schemeClr val="tx1"/>
                </a:solidFill>
              </a:defRPr>
            </a:lvl3pPr>
            <a:lvl4pPr>
              <a:defRPr>
                <a:solidFill>
                  <a:schemeClr val="tx1"/>
                </a:solidFill>
              </a:defRPr>
            </a:lvl4pPr>
            <a:lvl5pPr>
              <a:defRPr>
                <a:solidFill>
                  <a:schemeClr val="tx1"/>
                </a:solidFill>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Tree>
    <p:extLst>
      <p:ext uri="{BB962C8B-B14F-4D97-AF65-F5344CB8AC3E}">
        <p14:creationId xmlns:p14="http://schemas.microsoft.com/office/powerpoint/2010/main" val="1999780735"/>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3189A1D-BD1A-436A-94D2-6DEC31BA1D2A}"/>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id="{DA42F8D1-ED38-41A8-A742-958FB038FA3A}"/>
              </a:ext>
            </a:extLst>
          </p:cNvPr>
          <p:cNvSpPr>
            <a:spLocks noGrp="1"/>
          </p:cNvSpPr>
          <p:nvPr>
            <p:ph type="dt" sz="half" idx="10"/>
          </p:nvPr>
        </p:nvSpPr>
        <p:spPr/>
        <p:txBody>
          <a:bodyPr/>
          <a:lstStyle/>
          <a:p>
            <a:fld id="{C049ADE9-EDFE-40F8-8BCF-A45C435C837D}" type="datetimeFigureOut">
              <a:rPr lang="en-US" smtClean="0"/>
              <a:t>3/11/2025</a:t>
            </a:fld>
            <a:endParaRPr lang="en-US" dirty="0"/>
          </a:p>
        </p:txBody>
      </p:sp>
      <p:sp>
        <p:nvSpPr>
          <p:cNvPr id="4" name="Footer Placeholder 3">
            <a:extLst>
              <a:ext uri="{FF2B5EF4-FFF2-40B4-BE49-F238E27FC236}">
                <a16:creationId xmlns:a16="http://schemas.microsoft.com/office/drawing/2014/main" id="{9E1C34CF-CF06-46F7-80EE-6301B84A4A11}"/>
              </a:ext>
            </a:extLst>
          </p:cNvPr>
          <p:cNvSpPr>
            <a:spLocks noGrp="1"/>
          </p:cNvSpPr>
          <p:nvPr>
            <p:ph type="ftr" sz="quarter" idx="11"/>
          </p:nvPr>
        </p:nvSpPr>
        <p:spPr/>
        <p:txBody>
          <a:bodyPr/>
          <a:lstStyle/>
          <a:p>
            <a:endParaRPr lang="en-US" dirty="0"/>
          </a:p>
        </p:txBody>
      </p:sp>
      <p:sp>
        <p:nvSpPr>
          <p:cNvPr id="5" name="Slide Number Placeholder 4">
            <a:extLst>
              <a:ext uri="{FF2B5EF4-FFF2-40B4-BE49-F238E27FC236}">
                <a16:creationId xmlns:a16="http://schemas.microsoft.com/office/drawing/2014/main" id="{676ABA5F-8A99-48A8-915B-73103733748E}"/>
              </a:ext>
            </a:extLst>
          </p:cNvPr>
          <p:cNvSpPr>
            <a:spLocks noGrp="1"/>
          </p:cNvSpPr>
          <p:nvPr>
            <p:ph type="sldNum" sz="quarter" idx="12"/>
          </p:nvPr>
        </p:nvSpPr>
        <p:spPr/>
        <p:txBody>
          <a:bodyPr/>
          <a:lstStyle/>
          <a:p>
            <a:fld id="{9D2C5005-2976-451E-BE76-64A18E26E1CD}" type="slidenum">
              <a:rPr lang="en-US" smtClean="0"/>
              <a:t>‹#›</a:t>
            </a:fld>
            <a:endParaRPr lang="en-US" dirty="0"/>
          </a:p>
        </p:txBody>
      </p:sp>
    </p:spTree>
    <p:extLst>
      <p:ext uri="{BB962C8B-B14F-4D97-AF65-F5344CB8AC3E}">
        <p14:creationId xmlns:p14="http://schemas.microsoft.com/office/powerpoint/2010/main" val="3473498455"/>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24F564E5-4E87-4C0C-81EC-22473D597016}"/>
              </a:ext>
            </a:extLst>
          </p:cNvPr>
          <p:cNvSpPr>
            <a:spLocks noGrp="1"/>
          </p:cNvSpPr>
          <p:nvPr>
            <p:ph type="dt" sz="half" idx="10"/>
          </p:nvPr>
        </p:nvSpPr>
        <p:spPr/>
        <p:txBody>
          <a:bodyPr/>
          <a:lstStyle/>
          <a:p>
            <a:fld id="{C049ADE9-EDFE-40F8-8BCF-A45C435C837D}" type="datetimeFigureOut">
              <a:rPr lang="en-US" smtClean="0"/>
              <a:t>3/11/2025</a:t>
            </a:fld>
            <a:endParaRPr lang="en-US" dirty="0"/>
          </a:p>
        </p:txBody>
      </p:sp>
      <p:sp>
        <p:nvSpPr>
          <p:cNvPr id="3" name="Footer Placeholder 2">
            <a:extLst>
              <a:ext uri="{FF2B5EF4-FFF2-40B4-BE49-F238E27FC236}">
                <a16:creationId xmlns:a16="http://schemas.microsoft.com/office/drawing/2014/main" id="{A2E7B0A3-96A6-43D7-9F85-BFEDF713C457}"/>
              </a:ext>
            </a:extLst>
          </p:cNvPr>
          <p:cNvSpPr>
            <a:spLocks noGrp="1"/>
          </p:cNvSpPr>
          <p:nvPr>
            <p:ph type="ftr" sz="quarter" idx="11"/>
          </p:nvPr>
        </p:nvSpPr>
        <p:spPr/>
        <p:txBody>
          <a:bodyPr/>
          <a:lstStyle/>
          <a:p>
            <a:endParaRPr lang="en-US" dirty="0"/>
          </a:p>
        </p:txBody>
      </p:sp>
      <p:sp>
        <p:nvSpPr>
          <p:cNvPr id="4" name="Slide Number Placeholder 3">
            <a:extLst>
              <a:ext uri="{FF2B5EF4-FFF2-40B4-BE49-F238E27FC236}">
                <a16:creationId xmlns:a16="http://schemas.microsoft.com/office/drawing/2014/main" id="{539CF4FD-F13B-40E6-BFE9-07115CBB7C86}"/>
              </a:ext>
            </a:extLst>
          </p:cNvPr>
          <p:cNvSpPr>
            <a:spLocks noGrp="1"/>
          </p:cNvSpPr>
          <p:nvPr>
            <p:ph type="sldNum" sz="quarter" idx="12"/>
          </p:nvPr>
        </p:nvSpPr>
        <p:spPr/>
        <p:txBody>
          <a:bodyPr/>
          <a:lstStyle/>
          <a:p>
            <a:fld id="{9D2C5005-2976-451E-BE76-64A18E26E1CD}" type="slidenum">
              <a:rPr lang="en-US" smtClean="0"/>
              <a:t>‹#›</a:t>
            </a:fld>
            <a:endParaRPr lang="en-US" dirty="0"/>
          </a:p>
        </p:txBody>
      </p:sp>
    </p:spTree>
    <p:extLst>
      <p:ext uri="{BB962C8B-B14F-4D97-AF65-F5344CB8AC3E}">
        <p14:creationId xmlns:p14="http://schemas.microsoft.com/office/powerpoint/2010/main" val="558321495"/>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1E6476D-A2AD-4188-B191-CD5B449DB7DF}"/>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id="{0D4A0F30-4277-46EE-94B7-F6F636F423B2}"/>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10B2EBA0-F650-4D59-AFA3-8489B59D421D}"/>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0D549584-E778-4C5A-9456-D26A7A64B590}"/>
              </a:ext>
            </a:extLst>
          </p:cNvPr>
          <p:cNvSpPr>
            <a:spLocks noGrp="1"/>
          </p:cNvSpPr>
          <p:nvPr>
            <p:ph type="dt" sz="half" idx="10"/>
          </p:nvPr>
        </p:nvSpPr>
        <p:spPr/>
        <p:txBody>
          <a:bodyPr/>
          <a:lstStyle/>
          <a:p>
            <a:fld id="{C049ADE9-EDFE-40F8-8BCF-A45C435C837D}" type="datetimeFigureOut">
              <a:rPr lang="en-US" smtClean="0"/>
              <a:t>3/11/2025</a:t>
            </a:fld>
            <a:endParaRPr lang="en-US" dirty="0"/>
          </a:p>
        </p:txBody>
      </p:sp>
      <p:sp>
        <p:nvSpPr>
          <p:cNvPr id="6" name="Footer Placeholder 5">
            <a:extLst>
              <a:ext uri="{FF2B5EF4-FFF2-40B4-BE49-F238E27FC236}">
                <a16:creationId xmlns:a16="http://schemas.microsoft.com/office/drawing/2014/main" id="{111F4C48-009C-43F5-A1D6-8C2496547581}"/>
              </a:ext>
            </a:extLst>
          </p:cNvPr>
          <p:cNvSpPr>
            <a:spLocks noGrp="1"/>
          </p:cNvSpPr>
          <p:nvPr>
            <p:ph type="ftr" sz="quarter" idx="11"/>
          </p:nvPr>
        </p:nvSpPr>
        <p:spPr/>
        <p:txBody>
          <a:bodyPr/>
          <a:lstStyle/>
          <a:p>
            <a:endParaRPr lang="en-US" dirty="0"/>
          </a:p>
        </p:txBody>
      </p:sp>
      <p:sp>
        <p:nvSpPr>
          <p:cNvPr id="7" name="Slide Number Placeholder 6">
            <a:extLst>
              <a:ext uri="{FF2B5EF4-FFF2-40B4-BE49-F238E27FC236}">
                <a16:creationId xmlns:a16="http://schemas.microsoft.com/office/drawing/2014/main" id="{18B60405-79E8-4D19-B45E-EA88D8C3CE64}"/>
              </a:ext>
            </a:extLst>
          </p:cNvPr>
          <p:cNvSpPr>
            <a:spLocks noGrp="1"/>
          </p:cNvSpPr>
          <p:nvPr>
            <p:ph type="sldNum" sz="quarter" idx="12"/>
          </p:nvPr>
        </p:nvSpPr>
        <p:spPr/>
        <p:txBody>
          <a:bodyPr/>
          <a:lstStyle/>
          <a:p>
            <a:fld id="{9D2C5005-2976-451E-BE76-64A18E26E1CD}" type="slidenum">
              <a:rPr lang="en-US" smtClean="0"/>
              <a:t>‹#›</a:t>
            </a:fld>
            <a:endParaRPr lang="en-US" dirty="0"/>
          </a:p>
        </p:txBody>
      </p:sp>
    </p:spTree>
    <p:extLst>
      <p:ext uri="{BB962C8B-B14F-4D97-AF65-F5344CB8AC3E}">
        <p14:creationId xmlns:p14="http://schemas.microsoft.com/office/powerpoint/2010/main" val="1245363937"/>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5BD689A-C43B-47A3-A208-6BDD1375834C}"/>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a:extLst>
              <a:ext uri="{FF2B5EF4-FFF2-40B4-BE49-F238E27FC236}">
                <a16:creationId xmlns:a16="http://schemas.microsoft.com/office/drawing/2014/main" id="{DB714928-268B-4286-AEDA-2687022BA1F8}"/>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dirty="0"/>
          </a:p>
        </p:txBody>
      </p:sp>
      <p:sp>
        <p:nvSpPr>
          <p:cNvPr id="4" name="Text Placeholder 3">
            <a:extLst>
              <a:ext uri="{FF2B5EF4-FFF2-40B4-BE49-F238E27FC236}">
                <a16:creationId xmlns:a16="http://schemas.microsoft.com/office/drawing/2014/main" id="{A6124A40-E8C8-472D-88EE-81E2C948A1DF}"/>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D1FCE96E-B9AD-4D34-958C-E9A7A8A27004}"/>
              </a:ext>
            </a:extLst>
          </p:cNvPr>
          <p:cNvSpPr>
            <a:spLocks noGrp="1"/>
          </p:cNvSpPr>
          <p:nvPr>
            <p:ph type="dt" sz="half" idx="10"/>
          </p:nvPr>
        </p:nvSpPr>
        <p:spPr/>
        <p:txBody>
          <a:bodyPr/>
          <a:lstStyle/>
          <a:p>
            <a:fld id="{C049ADE9-EDFE-40F8-8BCF-A45C435C837D}" type="datetimeFigureOut">
              <a:rPr lang="en-US" smtClean="0"/>
              <a:t>3/11/2025</a:t>
            </a:fld>
            <a:endParaRPr lang="en-US" dirty="0"/>
          </a:p>
        </p:txBody>
      </p:sp>
      <p:sp>
        <p:nvSpPr>
          <p:cNvPr id="6" name="Footer Placeholder 5">
            <a:extLst>
              <a:ext uri="{FF2B5EF4-FFF2-40B4-BE49-F238E27FC236}">
                <a16:creationId xmlns:a16="http://schemas.microsoft.com/office/drawing/2014/main" id="{9F25278B-E6F2-45D8-A674-1F94C829E7B4}"/>
              </a:ext>
            </a:extLst>
          </p:cNvPr>
          <p:cNvSpPr>
            <a:spLocks noGrp="1"/>
          </p:cNvSpPr>
          <p:nvPr>
            <p:ph type="ftr" sz="quarter" idx="11"/>
          </p:nvPr>
        </p:nvSpPr>
        <p:spPr/>
        <p:txBody>
          <a:bodyPr/>
          <a:lstStyle/>
          <a:p>
            <a:endParaRPr lang="en-US" dirty="0"/>
          </a:p>
        </p:txBody>
      </p:sp>
      <p:sp>
        <p:nvSpPr>
          <p:cNvPr id="7" name="Slide Number Placeholder 6">
            <a:extLst>
              <a:ext uri="{FF2B5EF4-FFF2-40B4-BE49-F238E27FC236}">
                <a16:creationId xmlns:a16="http://schemas.microsoft.com/office/drawing/2014/main" id="{17584267-1165-4261-96AD-CC2BF98CAE69}"/>
              </a:ext>
            </a:extLst>
          </p:cNvPr>
          <p:cNvSpPr>
            <a:spLocks noGrp="1"/>
          </p:cNvSpPr>
          <p:nvPr>
            <p:ph type="sldNum" sz="quarter" idx="12"/>
          </p:nvPr>
        </p:nvSpPr>
        <p:spPr/>
        <p:txBody>
          <a:bodyPr/>
          <a:lstStyle/>
          <a:p>
            <a:fld id="{9D2C5005-2976-451E-BE76-64A18E26E1CD}" type="slidenum">
              <a:rPr lang="en-US" smtClean="0"/>
              <a:t>‹#›</a:t>
            </a:fld>
            <a:endParaRPr lang="en-US" dirty="0"/>
          </a:p>
        </p:txBody>
      </p:sp>
    </p:spTree>
    <p:extLst>
      <p:ext uri="{BB962C8B-B14F-4D97-AF65-F5344CB8AC3E}">
        <p14:creationId xmlns:p14="http://schemas.microsoft.com/office/powerpoint/2010/main" val="4037035246"/>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980DA8A-7842-44D4-80F1-C569BED873B2}"/>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66531B0D-3A5E-4EB7-9890-B444B67A7175}"/>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8D6220F0-5023-4A3E-BB5D-D7CAB8FCBF62}"/>
              </a:ext>
            </a:extLst>
          </p:cNvPr>
          <p:cNvSpPr>
            <a:spLocks noGrp="1"/>
          </p:cNvSpPr>
          <p:nvPr>
            <p:ph type="dt" sz="half" idx="10"/>
          </p:nvPr>
        </p:nvSpPr>
        <p:spPr/>
        <p:txBody>
          <a:bodyPr/>
          <a:lstStyle/>
          <a:p>
            <a:fld id="{C049ADE9-EDFE-40F8-8BCF-A45C435C837D}" type="datetimeFigureOut">
              <a:rPr lang="en-US" smtClean="0"/>
              <a:t>3/11/2025</a:t>
            </a:fld>
            <a:endParaRPr lang="en-US" dirty="0"/>
          </a:p>
        </p:txBody>
      </p:sp>
      <p:sp>
        <p:nvSpPr>
          <p:cNvPr id="5" name="Footer Placeholder 4">
            <a:extLst>
              <a:ext uri="{FF2B5EF4-FFF2-40B4-BE49-F238E27FC236}">
                <a16:creationId xmlns:a16="http://schemas.microsoft.com/office/drawing/2014/main" id="{5CCCDC47-7E88-4A29-97CA-55440A418EE0}"/>
              </a:ext>
            </a:extLst>
          </p:cNvPr>
          <p:cNvSpPr>
            <a:spLocks noGrp="1"/>
          </p:cNvSpPr>
          <p:nvPr>
            <p:ph type="ftr" sz="quarter" idx="11"/>
          </p:nvPr>
        </p:nvSpPr>
        <p:spPr/>
        <p:txBody>
          <a:bodyPr/>
          <a:lstStyle/>
          <a:p>
            <a:endParaRPr lang="en-US" dirty="0"/>
          </a:p>
        </p:txBody>
      </p:sp>
      <p:sp>
        <p:nvSpPr>
          <p:cNvPr id="6" name="Slide Number Placeholder 5">
            <a:extLst>
              <a:ext uri="{FF2B5EF4-FFF2-40B4-BE49-F238E27FC236}">
                <a16:creationId xmlns:a16="http://schemas.microsoft.com/office/drawing/2014/main" id="{C15094F4-1D3B-4C43-B714-69DE5B6D64E7}"/>
              </a:ext>
            </a:extLst>
          </p:cNvPr>
          <p:cNvSpPr>
            <a:spLocks noGrp="1"/>
          </p:cNvSpPr>
          <p:nvPr>
            <p:ph type="sldNum" sz="quarter" idx="12"/>
          </p:nvPr>
        </p:nvSpPr>
        <p:spPr/>
        <p:txBody>
          <a:bodyPr/>
          <a:lstStyle/>
          <a:p>
            <a:fld id="{9D2C5005-2976-451E-BE76-64A18E26E1CD}" type="slidenum">
              <a:rPr lang="en-US" smtClean="0"/>
              <a:t>‹#›</a:t>
            </a:fld>
            <a:endParaRPr lang="en-US" dirty="0"/>
          </a:p>
        </p:txBody>
      </p:sp>
    </p:spTree>
    <p:extLst>
      <p:ext uri="{BB962C8B-B14F-4D97-AF65-F5344CB8AC3E}">
        <p14:creationId xmlns:p14="http://schemas.microsoft.com/office/powerpoint/2010/main" val="1717314473"/>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7C476EC6-BF7E-4CE8-A7A0-A3C0CECA31FE}"/>
              </a:ext>
            </a:extLst>
          </p:cNvPr>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id="{1AD97232-A134-4D9A-AB1A-379AFCB18107}"/>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52A38CC3-B587-4E7B-A037-D89B3D2493D9}"/>
              </a:ext>
            </a:extLst>
          </p:cNvPr>
          <p:cNvSpPr>
            <a:spLocks noGrp="1"/>
          </p:cNvSpPr>
          <p:nvPr>
            <p:ph type="dt" sz="half" idx="10"/>
          </p:nvPr>
        </p:nvSpPr>
        <p:spPr/>
        <p:txBody>
          <a:bodyPr/>
          <a:lstStyle/>
          <a:p>
            <a:fld id="{C049ADE9-EDFE-40F8-8BCF-A45C435C837D}" type="datetimeFigureOut">
              <a:rPr lang="en-US" smtClean="0"/>
              <a:t>3/11/2025</a:t>
            </a:fld>
            <a:endParaRPr lang="en-US" dirty="0"/>
          </a:p>
        </p:txBody>
      </p:sp>
      <p:sp>
        <p:nvSpPr>
          <p:cNvPr id="5" name="Footer Placeholder 4">
            <a:extLst>
              <a:ext uri="{FF2B5EF4-FFF2-40B4-BE49-F238E27FC236}">
                <a16:creationId xmlns:a16="http://schemas.microsoft.com/office/drawing/2014/main" id="{48E4B2AE-097A-494A-A1AC-591E59C08BE2}"/>
              </a:ext>
            </a:extLst>
          </p:cNvPr>
          <p:cNvSpPr>
            <a:spLocks noGrp="1"/>
          </p:cNvSpPr>
          <p:nvPr>
            <p:ph type="ftr" sz="quarter" idx="11"/>
          </p:nvPr>
        </p:nvSpPr>
        <p:spPr/>
        <p:txBody>
          <a:bodyPr/>
          <a:lstStyle/>
          <a:p>
            <a:endParaRPr lang="en-US" dirty="0"/>
          </a:p>
        </p:txBody>
      </p:sp>
      <p:sp>
        <p:nvSpPr>
          <p:cNvPr id="6" name="Slide Number Placeholder 5">
            <a:extLst>
              <a:ext uri="{FF2B5EF4-FFF2-40B4-BE49-F238E27FC236}">
                <a16:creationId xmlns:a16="http://schemas.microsoft.com/office/drawing/2014/main" id="{4EEDB9E6-B3BC-4142-932A-A63C8B662B78}"/>
              </a:ext>
            </a:extLst>
          </p:cNvPr>
          <p:cNvSpPr>
            <a:spLocks noGrp="1"/>
          </p:cNvSpPr>
          <p:nvPr>
            <p:ph type="sldNum" sz="quarter" idx="12"/>
          </p:nvPr>
        </p:nvSpPr>
        <p:spPr/>
        <p:txBody>
          <a:bodyPr/>
          <a:lstStyle/>
          <a:p>
            <a:fld id="{9D2C5005-2976-451E-BE76-64A18E26E1CD}" type="slidenum">
              <a:rPr lang="en-US" smtClean="0"/>
              <a:t>‹#›</a:t>
            </a:fld>
            <a:endParaRPr lang="en-US" dirty="0"/>
          </a:p>
        </p:txBody>
      </p:sp>
    </p:spTree>
    <p:extLst>
      <p:ext uri="{BB962C8B-B14F-4D97-AF65-F5344CB8AC3E}">
        <p14:creationId xmlns:p14="http://schemas.microsoft.com/office/powerpoint/2010/main" val="2945058187"/>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6" Type="http://schemas.openxmlformats.org/officeDocument/2006/relationships/theme" Target="../theme/theme1.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2"/>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81AC4565-50E4-4720-B193-0E9CE3C5298B}"/>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id="{D2AFD509-D53E-454C-8C16-ACAD32B2F5AB}"/>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358D23C0-51D6-44F1-8F38-B27D1EB1911B}"/>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C049ADE9-EDFE-40F8-8BCF-A45C435C837D}" type="datetimeFigureOut">
              <a:rPr lang="en-US" smtClean="0"/>
              <a:t>3/11/2025</a:t>
            </a:fld>
            <a:endParaRPr lang="en-US" dirty="0"/>
          </a:p>
        </p:txBody>
      </p:sp>
      <p:sp>
        <p:nvSpPr>
          <p:cNvPr id="5" name="Footer Placeholder 4">
            <a:extLst>
              <a:ext uri="{FF2B5EF4-FFF2-40B4-BE49-F238E27FC236}">
                <a16:creationId xmlns:a16="http://schemas.microsoft.com/office/drawing/2014/main" id="{521160A3-28ED-4DBC-8441-93F51A5D9546}"/>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dirty="0"/>
          </a:p>
        </p:txBody>
      </p:sp>
      <p:sp>
        <p:nvSpPr>
          <p:cNvPr id="6" name="Slide Number Placeholder 5">
            <a:extLst>
              <a:ext uri="{FF2B5EF4-FFF2-40B4-BE49-F238E27FC236}">
                <a16:creationId xmlns:a16="http://schemas.microsoft.com/office/drawing/2014/main" id="{011E467D-EF85-4EA4-9026-0B05908541C8}"/>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9D2C5005-2976-451E-BE76-64A18E26E1CD}" type="slidenum">
              <a:rPr lang="en-US" smtClean="0"/>
              <a:t>‹#›</a:t>
            </a:fld>
            <a:endParaRPr lang="en-US" dirty="0"/>
          </a:p>
        </p:txBody>
      </p:sp>
    </p:spTree>
    <p:extLst>
      <p:ext uri="{BB962C8B-B14F-4D97-AF65-F5344CB8AC3E}">
        <p14:creationId xmlns:p14="http://schemas.microsoft.com/office/powerpoint/2010/main" val="3300370743"/>
      </p:ext>
    </p:extLst>
  </p:cSld>
  <p:clrMap bg1="dk1" tx1="lt1" bg2="dk2" tx2="lt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60" r:id="rId6"/>
    <p:sldLayoutId id="2147483661" r:id="rId7"/>
    <p:sldLayoutId id="2147483662" r:id="rId8"/>
    <p:sldLayoutId id="2147483663" r:id="rId9"/>
    <p:sldLayoutId id="2147483654" r:id="rId10"/>
    <p:sldLayoutId id="2147483655" r:id="rId11"/>
    <p:sldLayoutId id="2147483656" r:id="rId12"/>
    <p:sldLayoutId id="2147483657" r:id="rId13"/>
    <p:sldLayoutId id="2147483658" r:id="rId14"/>
    <p:sldLayoutId id="2147483659" r:id="rId15"/>
  </p:sldLayoutIdLst>
  <p:txStyles>
    <p:titleStyle>
      <a:lvl1pPr algn="l" defTabSz="914400" rtl="0" eaLnBrk="1" latinLnBrk="0" hangingPunct="1">
        <a:lnSpc>
          <a:spcPct val="90000"/>
        </a:lnSpc>
        <a:spcBef>
          <a:spcPct val="0"/>
        </a:spcBef>
        <a:buNone/>
        <a:defRPr sz="4400" kern="1200">
          <a:solidFill>
            <a:srgbClr val="1F4383"/>
          </a:solidFill>
          <a:latin typeface="Arial Black" panose="020B0A04020102020204" pitchFamily="34" charset="0"/>
          <a:ea typeface="+mj-ea"/>
          <a:cs typeface="+mj-cs"/>
        </a:defRPr>
      </a:lvl1pPr>
    </p:titleStyle>
    <p:bodyStyle>
      <a:lvl1pPr marL="0" indent="0" algn="l" defTabSz="914400" rtl="0" eaLnBrk="1" latinLnBrk="0" hangingPunct="1">
        <a:lnSpc>
          <a:spcPct val="90000"/>
        </a:lnSpc>
        <a:spcBef>
          <a:spcPts val="1000"/>
        </a:spcBef>
        <a:buFont typeface="Arial" panose="020B0604020202020204" pitchFamily="34" charset="0"/>
        <a:buNone/>
        <a:defRPr sz="2800" b="1" kern="1200">
          <a:solidFill>
            <a:srgbClr val="1F4383"/>
          </a:solidFill>
          <a:latin typeface="Arial" panose="020B0604020202020204" pitchFamily="34" charset="0"/>
          <a:ea typeface="+mn-ea"/>
          <a:cs typeface="Arial" panose="020B0604020202020204" pitchFamily="34" charset="0"/>
        </a:defRPr>
      </a:lvl1pPr>
      <a:lvl2pPr marL="685800" indent="-228600" algn="l" defTabSz="914400" rtl="0" eaLnBrk="1" latinLnBrk="0" hangingPunct="1">
        <a:lnSpc>
          <a:spcPct val="90000"/>
        </a:lnSpc>
        <a:spcBef>
          <a:spcPts val="500"/>
        </a:spcBef>
        <a:buClr>
          <a:srgbClr val="1F4383"/>
        </a:buClr>
        <a:buFont typeface="Arial" panose="020B0604020202020204" pitchFamily="34" charset="0"/>
        <a:buChar char="•"/>
        <a:defRPr sz="2400" kern="1200">
          <a:solidFill>
            <a:srgbClr val="000000"/>
          </a:solidFill>
          <a:latin typeface="Arial" panose="020B0604020202020204" pitchFamily="34" charset="0"/>
          <a:ea typeface="+mn-ea"/>
          <a:cs typeface="Arial" panose="020B0604020202020204" pitchFamily="34" charset="0"/>
        </a:defRPr>
      </a:lvl2pPr>
      <a:lvl3pPr marL="1143000" indent="-228600" algn="l" defTabSz="914400" rtl="0" eaLnBrk="1" latinLnBrk="0" hangingPunct="1">
        <a:lnSpc>
          <a:spcPct val="90000"/>
        </a:lnSpc>
        <a:spcBef>
          <a:spcPts val="500"/>
        </a:spcBef>
        <a:buFont typeface="Arial" panose="020B0604020202020204" pitchFamily="34" charset="0"/>
        <a:buChar char="•"/>
        <a:defRPr sz="2000" i="1" kern="1200">
          <a:solidFill>
            <a:srgbClr val="000000"/>
          </a:solidFill>
          <a:latin typeface="Arial" panose="020B0604020202020204" pitchFamily="34" charset="0"/>
          <a:ea typeface="+mn-ea"/>
          <a:cs typeface="Arial" panose="020B0604020202020204" pitchFamily="34" charset="0"/>
        </a:defRPr>
      </a:lvl3pPr>
      <a:lvl4pPr marL="1600200" indent="-228600" algn="l" defTabSz="914400" rtl="0" eaLnBrk="1" latinLnBrk="0" hangingPunct="1">
        <a:lnSpc>
          <a:spcPct val="90000"/>
        </a:lnSpc>
        <a:spcBef>
          <a:spcPts val="500"/>
        </a:spcBef>
        <a:buClr>
          <a:srgbClr val="1F4383"/>
        </a:buClr>
        <a:buFont typeface="Symbol" panose="05050102010706020507" pitchFamily="18" charset="2"/>
        <a:buChar char=""/>
        <a:defRPr sz="1800" kern="1200">
          <a:solidFill>
            <a:srgbClr val="000000"/>
          </a:solidFill>
          <a:latin typeface="Arial" panose="020B0604020202020204" pitchFamily="34" charset="0"/>
          <a:ea typeface="+mn-ea"/>
          <a:cs typeface="Arial" panose="020B0604020202020204" pitchFamily="34" charset="0"/>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rgbClr val="000000"/>
          </a:solidFill>
          <a:latin typeface="Arial" panose="020B0604020202020204" pitchFamily="34" charset="0"/>
          <a:ea typeface="+mn-ea"/>
          <a:cs typeface="Arial" panose="020B0604020202020204" pitchFamily="34" charset="0"/>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3" Type="http://schemas.openxmlformats.org/officeDocument/2006/relationships/image" Target="../media/image16.jpeg"/><Relationship Id="rId2" Type="http://schemas.openxmlformats.org/officeDocument/2006/relationships/notesSlide" Target="../notesSlides/notesSlide1.xml"/><Relationship Id="rId1" Type="http://schemas.openxmlformats.org/officeDocument/2006/relationships/slideLayout" Target="../slideLayouts/slideLayout2.xml"/><Relationship Id="rId6" Type="http://schemas.openxmlformats.org/officeDocument/2006/relationships/image" Target="../media/image19.jpeg"/><Relationship Id="rId5" Type="http://schemas.openxmlformats.org/officeDocument/2006/relationships/image" Target="../media/image18.jpg"/><Relationship Id="rId4" Type="http://schemas.openxmlformats.org/officeDocument/2006/relationships/image" Target="../media/image17.png"/></Relationships>
</file>

<file path=ppt/slides/_rels/slide3.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image" Target="../media/image20.jp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image" Target="../media/image21.jpeg"/><Relationship Id="rId2" Type="http://schemas.openxmlformats.org/officeDocument/2006/relationships/notesSlide" Target="../notesSlides/notesSlide2.xml"/><Relationship Id="rId1" Type="http://schemas.openxmlformats.org/officeDocument/2006/relationships/slideLayout" Target="../slideLayouts/slideLayout8.xml"/><Relationship Id="rId4" Type="http://schemas.openxmlformats.org/officeDocument/2006/relationships/image" Target="../media/image17.png"/></Relationships>
</file>

<file path=ppt/slides/_rels/slide5.xml.rels><?xml version="1.0" encoding="UTF-8" standalone="yes"?>
<Relationships xmlns="http://schemas.openxmlformats.org/package/2006/relationships"><Relationship Id="rId2" Type="http://schemas.openxmlformats.org/officeDocument/2006/relationships/image" Target="../media/image22.pn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8" Type="http://schemas.openxmlformats.org/officeDocument/2006/relationships/image" Target="../media/image23.png"/><Relationship Id="rId3" Type="http://schemas.openxmlformats.org/officeDocument/2006/relationships/diagramData" Target="../diagrams/data1.xml"/><Relationship Id="rId7" Type="http://schemas.microsoft.com/office/2007/relationships/diagramDrawing" Target="../diagrams/drawing1.xml"/><Relationship Id="rId2" Type="http://schemas.openxmlformats.org/officeDocument/2006/relationships/notesSlide" Target="../notesSlides/notesSlide3.xml"/><Relationship Id="rId1" Type="http://schemas.openxmlformats.org/officeDocument/2006/relationships/slideLayout" Target="../slideLayouts/slideLayout2.xml"/><Relationship Id="rId6" Type="http://schemas.openxmlformats.org/officeDocument/2006/relationships/diagramColors" Target="../diagrams/colors1.xml"/><Relationship Id="rId5" Type="http://schemas.openxmlformats.org/officeDocument/2006/relationships/diagramQuickStyle" Target="../diagrams/quickStyle1.xml"/><Relationship Id="rId10" Type="http://schemas.openxmlformats.org/officeDocument/2006/relationships/image" Target="../media/image25.png"/><Relationship Id="rId4" Type="http://schemas.openxmlformats.org/officeDocument/2006/relationships/diagramLayout" Target="../diagrams/layout1.xml"/><Relationship Id="rId9" Type="http://schemas.openxmlformats.org/officeDocument/2006/relationships/image" Target="../media/image24.svg"/></Relationships>
</file>

<file path=ppt/slides/_rels/slide7.xml.rels><?xml version="1.0" encoding="UTF-8" standalone="yes"?>
<Relationships xmlns="http://schemas.openxmlformats.org/package/2006/relationships"><Relationship Id="rId2" Type="http://schemas.openxmlformats.org/officeDocument/2006/relationships/image" Target="../media/image26.pn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3" Type="http://schemas.openxmlformats.org/officeDocument/2006/relationships/image" Target="../media/image27.jpeg"/><Relationship Id="rId7" Type="http://schemas.openxmlformats.org/officeDocument/2006/relationships/image" Target="../media/image30.svg"/><Relationship Id="rId2" Type="http://schemas.openxmlformats.org/officeDocument/2006/relationships/notesSlide" Target="../notesSlides/notesSlide4.xml"/><Relationship Id="rId1" Type="http://schemas.openxmlformats.org/officeDocument/2006/relationships/slideLayout" Target="../slideLayouts/slideLayout10.xml"/><Relationship Id="rId6" Type="http://schemas.openxmlformats.org/officeDocument/2006/relationships/image" Target="../media/image29.png"/><Relationship Id="rId5" Type="http://schemas.openxmlformats.org/officeDocument/2006/relationships/image" Target="../media/image17.png"/><Relationship Id="rId4" Type="http://schemas.openxmlformats.org/officeDocument/2006/relationships/image" Target="../media/image28.png"/></Relationships>
</file>

<file path=ppt/slides/_rels/slide9.xml.rels><?xml version="1.0" encoding="UTF-8" standalone="yes"?>
<Relationships xmlns="http://schemas.openxmlformats.org/package/2006/relationships"><Relationship Id="rId3" Type="http://schemas.openxmlformats.org/officeDocument/2006/relationships/image" Target="../media/image32.png"/><Relationship Id="rId2" Type="http://schemas.openxmlformats.org/officeDocument/2006/relationships/image" Target="../media/image31.pn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image" Target="../media/image33.pn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image" Target="../media/image34.pn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image" Target="../media/image35.jpeg"/><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image" Target="../media/image36.png"/><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image" Target="../media/image37.png"/><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image" Target="../media/image38.jpeg"/><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2" Type="http://schemas.openxmlformats.org/officeDocument/2006/relationships/image" Target="../media/image39.png"/><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2" Type="http://schemas.openxmlformats.org/officeDocument/2006/relationships/image" Target="../media/image40.png"/><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3" Type="http://schemas.openxmlformats.org/officeDocument/2006/relationships/image" Target="../media/image41.png"/><Relationship Id="rId2" Type="http://schemas.openxmlformats.org/officeDocument/2006/relationships/notesSlide" Target="../notesSlides/notesSlide5.xml"/><Relationship Id="rId1" Type="http://schemas.openxmlformats.org/officeDocument/2006/relationships/slideLayout" Target="../slideLayouts/slideLayout8.xml"/><Relationship Id="rId5" Type="http://schemas.openxmlformats.org/officeDocument/2006/relationships/image" Target="../media/image43.svg"/><Relationship Id="rId4" Type="http://schemas.openxmlformats.org/officeDocument/2006/relationships/image" Target="../media/image42.png"/></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CF8096E-1BA9-E9E0-3C53-D462D31AC43C}"/>
              </a:ext>
            </a:extLst>
          </p:cNvPr>
          <p:cNvSpPr>
            <a:spLocks noGrp="1"/>
          </p:cNvSpPr>
          <p:nvPr>
            <p:ph type="title"/>
          </p:nvPr>
        </p:nvSpPr>
        <p:spPr/>
        <p:txBody>
          <a:bodyPr/>
          <a:lstStyle/>
          <a:p>
            <a:r>
              <a:rPr lang="en-US" dirty="0"/>
              <a:t>Title Slide/Jurisdiction</a:t>
            </a:r>
            <a:br>
              <a:rPr lang="en-US" dirty="0"/>
            </a:br>
            <a:r>
              <a:rPr lang="en-US" sz="3200" dirty="0"/>
              <a:t>Agenda/Meeting Objectives</a:t>
            </a:r>
          </a:p>
        </p:txBody>
      </p:sp>
    </p:spTree>
    <p:extLst>
      <p:ext uri="{BB962C8B-B14F-4D97-AF65-F5344CB8AC3E}">
        <p14:creationId xmlns:p14="http://schemas.microsoft.com/office/powerpoint/2010/main" val="1002613059"/>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1" name="Picture 10" descr="A drone flying in the sky&#10;&#10;Description automatically generated">
            <a:extLst>
              <a:ext uri="{FF2B5EF4-FFF2-40B4-BE49-F238E27FC236}">
                <a16:creationId xmlns:a16="http://schemas.microsoft.com/office/drawing/2014/main" id="{51742380-A88C-3AC3-1263-EF4F5215E1FA}"/>
              </a:ext>
            </a:extLst>
          </p:cNvPr>
          <p:cNvPicPr>
            <a:picLocks noChangeAspect="1"/>
          </p:cNvPicPr>
          <p:nvPr/>
        </p:nvPicPr>
        <p:blipFill>
          <a:blip r:embed="rId3">
            <a:extLst>
              <a:ext uri="{28A0092B-C50C-407E-A947-70E740481C1C}">
                <a14:useLocalDpi xmlns:a14="http://schemas.microsoft.com/office/drawing/2010/main" val="0"/>
              </a:ext>
            </a:extLst>
          </a:blip>
          <a:srcRect t="11912" b="10925"/>
          <a:stretch/>
        </p:blipFill>
        <p:spPr>
          <a:xfrm>
            <a:off x="7972161" y="4594720"/>
            <a:ext cx="4219839" cy="2170544"/>
          </a:xfrm>
          <a:prstGeom prst="rect">
            <a:avLst/>
          </a:prstGeom>
        </p:spPr>
      </p:pic>
      <p:sp>
        <p:nvSpPr>
          <p:cNvPr id="8" name="Title 167">
            <a:extLst>
              <a:ext uri="{FF2B5EF4-FFF2-40B4-BE49-F238E27FC236}">
                <a16:creationId xmlns:a16="http://schemas.microsoft.com/office/drawing/2014/main" id="{23F69690-9DFB-44E1-0EA3-4AD7CDB9B0E9}"/>
              </a:ext>
            </a:extLst>
          </p:cNvPr>
          <p:cNvSpPr txBox="1">
            <a:spLocks/>
          </p:cNvSpPr>
          <p:nvPr/>
        </p:nvSpPr>
        <p:spPr>
          <a:xfrm>
            <a:off x="622670" y="3244"/>
            <a:ext cx="6341548" cy="2453629"/>
          </a:xfrm>
          <a:prstGeom prst="rect">
            <a:avLst/>
          </a:prstGeom>
        </p:spPr>
        <p:txBody>
          <a:bodyPr vert="horz" lIns="91440" tIns="45720" rIns="91440" bIns="45720" rtlCol="0" anchor="ctr">
            <a:normAutofit/>
          </a:bodyPr>
          <a:lstStyle>
            <a:lvl1pPr algn="l" defTabSz="914400" rtl="0" eaLnBrk="1" latinLnBrk="0" hangingPunct="1">
              <a:lnSpc>
                <a:spcPct val="90000"/>
              </a:lnSpc>
              <a:spcBef>
                <a:spcPct val="0"/>
              </a:spcBef>
              <a:buNone/>
              <a:defRPr sz="4400" kern="1200">
                <a:solidFill>
                  <a:srgbClr val="1F4383"/>
                </a:solidFill>
                <a:latin typeface="Arial Black" panose="020B0A04020102020204" pitchFamily="34" charset="0"/>
                <a:ea typeface="+mj-ea"/>
                <a:cs typeface="+mj-cs"/>
              </a:defRPr>
            </a:lvl1pPr>
          </a:lstStyle>
          <a:p>
            <a:r>
              <a:rPr lang="en-US" b="1" dirty="0">
                <a:latin typeface="Arial Black"/>
              </a:rPr>
              <a:t>What is Advanced Air Mobility (AAM)?</a:t>
            </a:r>
            <a:endParaRPr lang="en-US" b="1" dirty="0"/>
          </a:p>
        </p:txBody>
      </p:sp>
      <p:sp>
        <p:nvSpPr>
          <p:cNvPr id="14" name="TextBox 13">
            <a:extLst>
              <a:ext uri="{FF2B5EF4-FFF2-40B4-BE49-F238E27FC236}">
                <a16:creationId xmlns:a16="http://schemas.microsoft.com/office/drawing/2014/main" id="{F509B90D-C035-3BD6-2A28-D6E0B3BEFDE6}"/>
              </a:ext>
            </a:extLst>
          </p:cNvPr>
          <p:cNvSpPr txBox="1"/>
          <p:nvPr/>
        </p:nvSpPr>
        <p:spPr>
          <a:xfrm>
            <a:off x="574388" y="1958201"/>
            <a:ext cx="7243732" cy="4832092"/>
          </a:xfrm>
          <a:prstGeom prst="rect">
            <a:avLst/>
          </a:prstGeom>
          <a:noFill/>
        </p:spPr>
        <p:txBody>
          <a:bodyPr wrap="square">
            <a:spAutoFit/>
          </a:bodyPr>
          <a:lstStyle/>
          <a:p>
            <a:pPr marL="285750" marR="0" indent="-285750">
              <a:spcBef>
                <a:spcPts val="0"/>
              </a:spcBef>
              <a:spcAft>
                <a:spcPts val="0"/>
              </a:spcAft>
              <a:buFont typeface="Arial" panose="020B0604020202020204" pitchFamily="34" charset="0"/>
              <a:buChar char="•"/>
            </a:pPr>
            <a:r>
              <a:rPr lang="en-US" sz="2200" kern="100" dirty="0">
                <a:solidFill>
                  <a:srgbClr val="000000"/>
                </a:solidFill>
                <a:effectLst/>
                <a:latin typeface="Arial" panose="020B0604020202020204" pitchFamily="34" charset="0"/>
                <a:ea typeface="Calibri" panose="020F0502020204030204" pitchFamily="34" charset="0"/>
                <a:cs typeface="Arial" panose="020B0604020202020204" pitchFamily="34" charset="0"/>
              </a:rPr>
              <a:t>AAM is an air-based transportation system utilizing novel technologies including </a:t>
            </a:r>
            <a:r>
              <a:rPr lang="en-US" sz="2200" kern="100" dirty="0">
                <a:solidFill>
                  <a:srgbClr val="FF0000"/>
                </a:solidFill>
                <a:effectLst/>
                <a:latin typeface="Arial" panose="020B0604020202020204" pitchFamily="34" charset="0"/>
                <a:ea typeface="Calibri" panose="020F0502020204030204" pitchFamily="34" charset="0"/>
                <a:cs typeface="Arial" panose="020B0604020202020204" pitchFamily="34" charset="0"/>
              </a:rPr>
              <a:t>electric vertical take-off and landing (eVTOL)</a:t>
            </a:r>
            <a:r>
              <a:rPr lang="en-US" sz="2200" kern="100" dirty="0">
                <a:solidFill>
                  <a:srgbClr val="000000"/>
                </a:solidFill>
                <a:effectLst/>
                <a:latin typeface="Arial" panose="020B0604020202020204" pitchFamily="34" charset="0"/>
                <a:ea typeface="Calibri" panose="020F0502020204030204" pitchFamily="34" charset="0"/>
                <a:cs typeface="Arial" panose="020B0604020202020204" pitchFamily="34" charset="0"/>
              </a:rPr>
              <a:t> aircraft to carry passengers, cargo, or provide services in an urban or regional setting</a:t>
            </a:r>
          </a:p>
          <a:p>
            <a:pPr marR="0">
              <a:spcBef>
                <a:spcPts val="0"/>
              </a:spcBef>
              <a:spcAft>
                <a:spcPts val="0"/>
              </a:spcAft>
            </a:pPr>
            <a:endParaRPr lang="en-US" sz="2200" kern="100" dirty="0">
              <a:solidFill>
                <a:srgbClr val="000000"/>
              </a:solidFill>
              <a:effectLst/>
              <a:latin typeface="Arial" panose="020B0604020202020204" pitchFamily="34" charset="0"/>
              <a:ea typeface="Calibri" panose="020F0502020204030204" pitchFamily="34" charset="0"/>
              <a:cs typeface="Arial" panose="020B0604020202020204" pitchFamily="34" charset="0"/>
            </a:endParaRPr>
          </a:p>
          <a:p>
            <a:pPr marL="285750" marR="0" indent="-285750">
              <a:spcBef>
                <a:spcPts val="0"/>
              </a:spcBef>
              <a:spcAft>
                <a:spcPts val="0"/>
              </a:spcAft>
              <a:buFont typeface="Arial" panose="020B0604020202020204" pitchFamily="34" charset="0"/>
              <a:buChar char="•"/>
            </a:pPr>
            <a:r>
              <a:rPr lang="en-US" sz="2200" kern="100" dirty="0">
                <a:solidFill>
                  <a:srgbClr val="000000"/>
                </a:solidFill>
                <a:effectLst/>
                <a:latin typeface="Arial" panose="020B0604020202020204" pitchFamily="34" charset="0"/>
                <a:ea typeface="Calibri" panose="020F0502020204030204" pitchFamily="34" charset="0"/>
                <a:cs typeface="Arial" panose="020B0604020202020204" pitchFamily="34" charset="0"/>
              </a:rPr>
              <a:t>eVTOL aircraft will purportedly be quieter and less expensive to operate than helicopters</a:t>
            </a:r>
          </a:p>
          <a:p>
            <a:pPr marL="285750" marR="0" indent="-285750">
              <a:spcBef>
                <a:spcPts val="0"/>
              </a:spcBef>
              <a:spcAft>
                <a:spcPts val="0"/>
              </a:spcAft>
              <a:buFont typeface="Arial" panose="020B0604020202020204" pitchFamily="34" charset="0"/>
              <a:buChar char="•"/>
            </a:pPr>
            <a:endParaRPr lang="en-US" sz="2200" kern="100" dirty="0">
              <a:solidFill>
                <a:srgbClr val="000000"/>
              </a:solidFill>
              <a:effectLst/>
              <a:latin typeface="Arial" panose="020B0604020202020204" pitchFamily="34" charset="0"/>
              <a:ea typeface="Calibri" panose="020F0502020204030204" pitchFamily="34" charset="0"/>
              <a:cs typeface="Arial" panose="020B0604020202020204" pitchFamily="34" charset="0"/>
            </a:endParaRPr>
          </a:p>
          <a:p>
            <a:pPr marL="285750" marR="0" indent="-285750">
              <a:spcBef>
                <a:spcPts val="0"/>
              </a:spcBef>
              <a:spcAft>
                <a:spcPts val="0"/>
              </a:spcAft>
              <a:buFont typeface="Arial" panose="020B0604020202020204" pitchFamily="34" charset="0"/>
              <a:buChar char="•"/>
            </a:pPr>
            <a:r>
              <a:rPr lang="en-US" sz="2200" kern="100" dirty="0">
                <a:solidFill>
                  <a:srgbClr val="000000"/>
                </a:solidFill>
                <a:latin typeface="Arial" panose="020B0604020202020204" pitchFamily="34" charset="0"/>
                <a:ea typeface="Calibri" panose="020F0502020204030204" pitchFamily="34" charset="0"/>
                <a:cs typeface="Arial" panose="020B0604020202020204" pitchFamily="34" charset="0"/>
              </a:rPr>
              <a:t>This will enable use cases like urban air taxis, simplified air cargo operations, and less expensive air-based emergency services</a:t>
            </a:r>
          </a:p>
          <a:p>
            <a:pPr marL="285750" marR="0" indent="-285750">
              <a:spcBef>
                <a:spcPts val="0"/>
              </a:spcBef>
              <a:spcAft>
                <a:spcPts val="0"/>
              </a:spcAft>
              <a:buFont typeface="Arial" panose="020B0604020202020204" pitchFamily="34" charset="0"/>
              <a:buChar char="•"/>
            </a:pPr>
            <a:endParaRPr lang="en-US" sz="2200" kern="100" dirty="0">
              <a:solidFill>
                <a:srgbClr val="000000"/>
              </a:solidFill>
              <a:effectLst/>
              <a:latin typeface="Arial" panose="020B0604020202020204" pitchFamily="34" charset="0"/>
              <a:ea typeface="Calibri" panose="020F0502020204030204" pitchFamily="34" charset="0"/>
              <a:cs typeface="Arial" panose="020B0604020202020204" pitchFamily="34" charset="0"/>
            </a:endParaRPr>
          </a:p>
          <a:p>
            <a:pPr marR="0">
              <a:spcBef>
                <a:spcPts val="0"/>
              </a:spcBef>
              <a:spcAft>
                <a:spcPts val="0"/>
              </a:spcAft>
            </a:pPr>
            <a:r>
              <a:rPr lang="en-US" sz="2200" kern="100" dirty="0">
                <a:solidFill>
                  <a:srgbClr val="000000"/>
                </a:solidFill>
                <a:latin typeface="Arial" panose="020B0604020202020204" pitchFamily="34" charset="0"/>
                <a:ea typeface="Calibri" panose="020F0502020204030204" pitchFamily="34" charset="0"/>
                <a:cs typeface="Arial" panose="020B0604020202020204" pitchFamily="34" charset="0"/>
              </a:rPr>
              <a:t> </a:t>
            </a:r>
            <a:endParaRPr lang="en-US" sz="2200" kern="100" dirty="0">
              <a:solidFill>
                <a:srgbClr val="000000"/>
              </a:solidFill>
              <a:effectLst/>
              <a:latin typeface="Arial" panose="020B0604020202020204" pitchFamily="34" charset="0"/>
              <a:ea typeface="Calibri" panose="020F0502020204030204" pitchFamily="34" charset="0"/>
              <a:cs typeface="Arial" panose="020B0604020202020204" pitchFamily="34" charset="0"/>
            </a:endParaRPr>
          </a:p>
        </p:txBody>
      </p:sp>
      <p:pic>
        <p:nvPicPr>
          <p:cNvPr id="2" name="Picture 2">
            <a:extLst>
              <a:ext uri="{FF2B5EF4-FFF2-40B4-BE49-F238E27FC236}">
                <a16:creationId xmlns:a16="http://schemas.microsoft.com/office/drawing/2014/main" id="{79CF2FC8-0F3E-9BE4-E435-15073C5DA324}"/>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1002816" y="6086763"/>
            <a:ext cx="1156252" cy="578127"/>
          </a:xfrm>
          <a:prstGeom prst="rect">
            <a:avLst/>
          </a:prstGeom>
          <a:noFill/>
          <a:extLst>
            <a:ext uri="{909E8E84-426E-40DD-AFC4-6F175D3DCCD1}">
              <a14:hiddenFill xmlns:a14="http://schemas.microsoft.com/office/drawing/2010/main">
                <a:solidFill>
                  <a:srgbClr val="FFFFFF"/>
                </a:solidFill>
              </a14:hiddenFill>
            </a:ext>
          </a:extLst>
        </p:spPr>
      </p:pic>
      <p:pic>
        <p:nvPicPr>
          <p:cNvPr id="6" name="Picture 5" descr="A white drone with black propellers&#10;&#10;Description automatically generated">
            <a:extLst>
              <a:ext uri="{FF2B5EF4-FFF2-40B4-BE49-F238E27FC236}">
                <a16:creationId xmlns:a16="http://schemas.microsoft.com/office/drawing/2014/main" id="{04FDA383-03A5-ABF1-B635-9A5F26679CE8}"/>
              </a:ext>
            </a:extLst>
          </p:cNvPr>
          <p:cNvPicPr>
            <a:picLocks noChangeAspect="1"/>
          </p:cNvPicPr>
          <p:nvPr/>
        </p:nvPicPr>
        <p:blipFill>
          <a:blip r:embed="rId5">
            <a:extLst>
              <a:ext uri="{28A0092B-C50C-407E-A947-70E740481C1C}">
                <a14:useLocalDpi xmlns:a14="http://schemas.microsoft.com/office/drawing/2010/main" val="0"/>
              </a:ext>
            </a:extLst>
          </a:blip>
          <a:srcRect t="6574" b="16263"/>
          <a:stretch/>
        </p:blipFill>
        <p:spPr>
          <a:xfrm>
            <a:off x="8000111" y="64655"/>
            <a:ext cx="4218598" cy="2170545"/>
          </a:xfrm>
          <a:prstGeom prst="rect">
            <a:avLst/>
          </a:prstGeom>
        </p:spPr>
      </p:pic>
      <p:pic>
        <p:nvPicPr>
          <p:cNvPr id="9" name="Picture 8" descr="A white drone flying over a road&#10;&#10;Description automatically generated">
            <a:extLst>
              <a:ext uri="{FF2B5EF4-FFF2-40B4-BE49-F238E27FC236}">
                <a16:creationId xmlns:a16="http://schemas.microsoft.com/office/drawing/2014/main" id="{6C3DE42C-9B7F-A49E-93BD-0EE8AF10FF0C}"/>
              </a:ext>
            </a:extLst>
          </p:cNvPr>
          <p:cNvPicPr>
            <a:picLocks noChangeAspect="1"/>
          </p:cNvPicPr>
          <p:nvPr/>
        </p:nvPicPr>
        <p:blipFill>
          <a:blip r:embed="rId6">
            <a:extLst>
              <a:ext uri="{28A0092B-C50C-407E-A947-70E740481C1C}">
                <a14:useLocalDpi xmlns:a14="http://schemas.microsoft.com/office/drawing/2010/main" val="0"/>
              </a:ext>
            </a:extLst>
          </a:blip>
          <a:srcRect t="17991" b="4852"/>
          <a:stretch/>
        </p:blipFill>
        <p:spPr>
          <a:xfrm>
            <a:off x="7972160" y="2329688"/>
            <a:ext cx="4219840" cy="2170544"/>
          </a:xfrm>
          <a:prstGeom prst="rect">
            <a:avLst/>
          </a:prstGeom>
        </p:spPr>
      </p:pic>
      <p:sp>
        <p:nvSpPr>
          <p:cNvPr id="18" name="TextBox 17">
            <a:extLst>
              <a:ext uri="{FF2B5EF4-FFF2-40B4-BE49-F238E27FC236}">
                <a16:creationId xmlns:a16="http://schemas.microsoft.com/office/drawing/2014/main" id="{B34DD7E6-314D-6BC3-2734-C2FCAA657184}"/>
              </a:ext>
            </a:extLst>
          </p:cNvPr>
          <p:cNvSpPr txBox="1"/>
          <p:nvPr/>
        </p:nvSpPr>
        <p:spPr>
          <a:xfrm>
            <a:off x="8000111" y="1958201"/>
            <a:ext cx="3040306" cy="261610"/>
          </a:xfrm>
          <a:prstGeom prst="rect">
            <a:avLst/>
          </a:prstGeom>
          <a:noFill/>
        </p:spPr>
        <p:txBody>
          <a:bodyPr wrap="square" rtlCol="0">
            <a:spAutoFit/>
          </a:bodyPr>
          <a:lstStyle/>
          <a:p>
            <a:r>
              <a:rPr lang="en-US" sz="1100" i="1" dirty="0">
                <a:solidFill>
                  <a:schemeClr val="bg2"/>
                </a:solidFill>
              </a:rPr>
              <a:t>Source: Volocopter</a:t>
            </a:r>
          </a:p>
        </p:txBody>
      </p:sp>
      <p:sp>
        <p:nvSpPr>
          <p:cNvPr id="19" name="TextBox 18">
            <a:extLst>
              <a:ext uri="{FF2B5EF4-FFF2-40B4-BE49-F238E27FC236}">
                <a16:creationId xmlns:a16="http://schemas.microsoft.com/office/drawing/2014/main" id="{7F76BF7E-33D4-0315-E666-89CCA112FB9E}"/>
              </a:ext>
            </a:extLst>
          </p:cNvPr>
          <p:cNvSpPr txBox="1"/>
          <p:nvPr/>
        </p:nvSpPr>
        <p:spPr>
          <a:xfrm>
            <a:off x="8000111" y="4237151"/>
            <a:ext cx="3040306" cy="261610"/>
          </a:xfrm>
          <a:prstGeom prst="rect">
            <a:avLst/>
          </a:prstGeom>
          <a:noFill/>
        </p:spPr>
        <p:txBody>
          <a:bodyPr wrap="square" rtlCol="0">
            <a:spAutoFit/>
          </a:bodyPr>
          <a:lstStyle/>
          <a:p>
            <a:r>
              <a:rPr lang="en-US" sz="1100" i="1" dirty="0">
                <a:solidFill>
                  <a:schemeClr val="bg2"/>
                </a:solidFill>
              </a:rPr>
              <a:t>Source: Beta</a:t>
            </a:r>
          </a:p>
        </p:txBody>
      </p:sp>
      <p:sp>
        <p:nvSpPr>
          <p:cNvPr id="20" name="TextBox 19">
            <a:extLst>
              <a:ext uri="{FF2B5EF4-FFF2-40B4-BE49-F238E27FC236}">
                <a16:creationId xmlns:a16="http://schemas.microsoft.com/office/drawing/2014/main" id="{981944C5-11A2-0270-5AE8-9CAF73573A16}"/>
              </a:ext>
            </a:extLst>
          </p:cNvPr>
          <p:cNvSpPr txBox="1"/>
          <p:nvPr/>
        </p:nvSpPr>
        <p:spPr>
          <a:xfrm>
            <a:off x="7967336" y="6453467"/>
            <a:ext cx="2468364" cy="261610"/>
          </a:xfrm>
          <a:prstGeom prst="rect">
            <a:avLst/>
          </a:prstGeom>
          <a:noFill/>
        </p:spPr>
        <p:txBody>
          <a:bodyPr wrap="square" rtlCol="0">
            <a:spAutoFit/>
          </a:bodyPr>
          <a:lstStyle/>
          <a:p>
            <a:r>
              <a:rPr lang="en-US" sz="1100" i="1" dirty="0">
                <a:solidFill>
                  <a:schemeClr val="bg2"/>
                </a:solidFill>
              </a:rPr>
              <a:t>Source: Joby Aviation</a:t>
            </a:r>
          </a:p>
        </p:txBody>
      </p:sp>
      <p:sp>
        <p:nvSpPr>
          <p:cNvPr id="21" name="TextBox 20">
            <a:extLst>
              <a:ext uri="{FF2B5EF4-FFF2-40B4-BE49-F238E27FC236}">
                <a16:creationId xmlns:a16="http://schemas.microsoft.com/office/drawing/2014/main" id="{A1EBE92D-2E89-B358-EC7E-4F93A5DBCB85}"/>
              </a:ext>
            </a:extLst>
          </p:cNvPr>
          <p:cNvSpPr txBox="1"/>
          <p:nvPr/>
        </p:nvSpPr>
        <p:spPr>
          <a:xfrm>
            <a:off x="114300" y="6522591"/>
            <a:ext cx="339754" cy="276999"/>
          </a:xfrm>
          <a:prstGeom prst="rect">
            <a:avLst/>
          </a:prstGeom>
          <a:noFill/>
        </p:spPr>
        <p:txBody>
          <a:bodyPr wrap="square" rtlCol="0">
            <a:spAutoFit/>
          </a:bodyPr>
          <a:lstStyle/>
          <a:p>
            <a:fld id="{62A0D2D2-294D-4896-AE08-5D8691E152B2}" type="slidenum">
              <a:rPr lang="en-US" sz="1200" smtClean="0">
                <a:solidFill>
                  <a:srgbClr val="000000"/>
                </a:solidFill>
              </a:rPr>
              <a:t>2</a:t>
            </a:fld>
            <a:endParaRPr lang="en-US" sz="1200" dirty="0">
              <a:solidFill>
                <a:srgbClr val="000000"/>
              </a:solidFill>
            </a:endParaRPr>
          </a:p>
        </p:txBody>
      </p:sp>
    </p:spTree>
    <p:extLst>
      <p:ext uri="{BB962C8B-B14F-4D97-AF65-F5344CB8AC3E}">
        <p14:creationId xmlns:p14="http://schemas.microsoft.com/office/powerpoint/2010/main" val="2832088307"/>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5" descr="A drone flying in the air&#10;&#10;Description automatically generated">
            <a:extLst>
              <a:ext uri="{FF2B5EF4-FFF2-40B4-BE49-F238E27FC236}">
                <a16:creationId xmlns:a16="http://schemas.microsoft.com/office/drawing/2014/main" id="{D753B7C7-4451-943D-F1A3-3163E44A324C}"/>
              </a:ext>
            </a:extLst>
          </p:cNvPr>
          <p:cNvPicPr>
            <a:picLocks noChangeAspect="1"/>
          </p:cNvPicPr>
          <p:nvPr/>
        </p:nvPicPr>
        <p:blipFill>
          <a:blip r:embed="rId2">
            <a:extLst>
              <a:ext uri="{28A0092B-C50C-407E-A947-70E740481C1C}">
                <a14:useLocalDpi xmlns:a14="http://schemas.microsoft.com/office/drawing/2010/main" val="0"/>
              </a:ext>
            </a:extLst>
          </a:blip>
          <a:srcRect t="5735"/>
          <a:stretch/>
        </p:blipFill>
        <p:spPr>
          <a:xfrm>
            <a:off x="0" y="0"/>
            <a:ext cx="12192000" cy="6912462"/>
          </a:xfrm>
          <a:prstGeom prst="rect">
            <a:avLst/>
          </a:prstGeom>
        </p:spPr>
      </p:pic>
      <p:sp>
        <p:nvSpPr>
          <p:cNvPr id="7" name="Rectangle 6">
            <a:extLst>
              <a:ext uri="{FF2B5EF4-FFF2-40B4-BE49-F238E27FC236}">
                <a16:creationId xmlns:a16="http://schemas.microsoft.com/office/drawing/2014/main" id="{AD6CCCD7-4B70-4DF0-599B-EE168C9A253D}"/>
              </a:ext>
            </a:extLst>
          </p:cNvPr>
          <p:cNvSpPr/>
          <p:nvPr/>
        </p:nvSpPr>
        <p:spPr>
          <a:xfrm>
            <a:off x="-1" y="0"/>
            <a:ext cx="12192001" cy="6912462"/>
          </a:xfrm>
          <a:prstGeom prst="rect">
            <a:avLst/>
          </a:prstGeom>
          <a:solidFill>
            <a:schemeClr val="accent1">
              <a:alpha val="55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Title 1">
            <a:extLst>
              <a:ext uri="{FF2B5EF4-FFF2-40B4-BE49-F238E27FC236}">
                <a16:creationId xmlns:a16="http://schemas.microsoft.com/office/drawing/2014/main" id="{70B0E03A-AA10-1323-C07B-37F7D579EFFC}"/>
              </a:ext>
            </a:extLst>
          </p:cNvPr>
          <p:cNvSpPr>
            <a:spLocks noGrp="1"/>
          </p:cNvSpPr>
          <p:nvPr>
            <p:ph type="title"/>
          </p:nvPr>
        </p:nvSpPr>
        <p:spPr>
          <a:xfrm>
            <a:off x="838200" y="409933"/>
            <a:ext cx="10515600" cy="1325563"/>
          </a:xfrm>
        </p:spPr>
        <p:txBody>
          <a:bodyPr/>
          <a:lstStyle/>
          <a:p>
            <a:r>
              <a:rPr lang="en-US" dirty="0">
                <a:solidFill>
                  <a:schemeClr val="tx1"/>
                </a:solidFill>
              </a:rPr>
              <a:t>Drone vs eVTOL</a:t>
            </a:r>
          </a:p>
        </p:txBody>
      </p:sp>
      <p:graphicFrame>
        <p:nvGraphicFramePr>
          <p:cNvPr id="4" name="Table 3">
            <a:extLst>
              <a:ext uri="{FF2B5EF4-FFF2-40B4-BE49-F238E27FC236}">
                <a16:creationId xmlns:a16="http://schemas.microsoft.com/office/drawing/2014/main" id="{BA7FF0DD-1AB4-231B-3814-EB28AED398E8}"/>
              </a:ext>
            </a:extLst>
          </p:cNvPr>
          <p:cNvGraphicFramePr>
            <a:graphicFrameLocks noGrp="1"/>
          </p:cNvGraphicFramePr>
          <p:nvPr/>
        </p:nvGraphicFramePr>
        <p:xfrm>
          <a:off x="977158" y="1369404"/>
          <a:ext cx="10515600" cy="3205480"/>
        </p:xfrm>
        <a:graphic>
          <a:graphicData uri="http://schemas.openxmlformats.org/drawingml/2006/table">
            <a:tbl>
              <a:tblPr firstRow="1" bandRow="1">
                <a:tableStyleId>{5C22544A-7EE6-4342-B048-85BDC9FD1C3A}</a:tableStyleId>
              </a:tblPr>
              <a:tblGrid>
                <a:gridCol w="1615213">
                  <a:extLst>
                    <a:ext uri="{9D8B030D-6E8A-4147-A177-3AD203B41FA5}">
                      <a16:colId xmlns:a16="http://schemas.microsoft.com/office/drawing/2014/main" val="3245953490"/>
                    </a:ext>
                  </a:extLst>
                </a:gridCol>
                <a:gridCol w="4637988">
                  <a:extLst>
                    <a:ext uri="{9D8B030D-6E8A-4147-A177-3AD203B41FA5}">
                      <a16:colId xmlns:a16="http://schemas.microsoft.com/office/drawing/2014/main" val="1492208335"/>
                    </a:ext>
                  </a:extLst>
                </a:gridCol>
                <a:gridCol w="4262399">
                  <a:extLst>
                    <a:ext uri="{9D8B030D-6E8A-4147-A177-3AD203B41FA5}">
                      <a16:colId xmlns:a16="http://schemas.microsoft.com/office/drawing/2014/main" val="2969647678"/>
                    </a:ext>
                  </a:extLst>
                </a:gridCol>
              </a:tblGrid>
              <a:tr h="370840">
                <a:tc>
                  <a:txBody>
                    <a:bodyPr/>
                    <a:lstStyle/>
                    <a:p>
                      <a:endParaRPr lang="en-US" dirty="0">
                        <a:solidFill>
                          <a:schemeClr val="tx1"/>
                        </a:solidFill>
                      </a:endParaRPr>
                    </a:p>
                  </a:txBody>
                  <a:tcPr>
                    <a:noFill/>
                  </a:tcPr>
                </a:tc>
                <a:tc>
                  <a:txBody>
                    <a:bodyPr/>
                    <a:lstStyle/>
                    <a:p>
                      <a:r>
                        <a:rPr lang="en-US" b="1" dirty="0">
                          <a:solidFill>
                            <a:schemeClr val="tx1"/>
                          </a:solidFill>
                        </a:rPr>
                        <a:t>Drone</a:t>
                      </a:r>
                    </a:p>
                  </a:txBody>
                  <a:tcPr>
                    <a:noFill/>
                  </a:tcPr>
                </a:tc>
                <a:tc>
                  <a:txBody>
                    <a:bodyPr/>
                    <a:lstStyle/>
                    <a:p>
                      <a:r>
                        <a:rPr lang="en-US" b="1" dirty="0">
                          <a:solidFill>
                            <a:schemeClr val="tx1"/>
                          </a:solidFill>
                        </a:rPr>
                        <a:t>eVTOL / Powered-Lift</a:t>
                      </a:r>
                    </a:p>
                  </a:txBody>
                  <a:tcPr>
                    <a:noFill/>
                  </a:tcPr>
                </a:tc>
                <a:extLst>
                  <a:ext uri="{0D108BD9-81ED-4DB2-BD59-A6C34878D82A}">
                    <a16:rowId xmlns:a16="http://schemas.microsoft.com/office/drawing/2014/main" val="968500163"/>
                  </a:ext>
                </a:extLst>
              </a:tr>
              <a:tr h="370840">
                <a:tc>
                  <a:txBody>
                    <a:bodyPr/>
                    <a:lstStyle/>
                    <a:p>
                      <a:r>
                        <a:rPr lang="en-US" b="1" dirty="0">
                          <a:solidFill>
                            <a:schemeClr val="tx1"/>
                          </a:solidFill>
                        </a:rPr>
                        <a:t>Characteristics</a:t>
                      </a:r>
                    </a:p>
                  </a:txBody>
                  <a:tcPr>
                    <a:noFill/>
                  </a:tcPr>
                </a:tc>
                <a:tc>
                  <a:txBody>
                    <a:bodyPr/>
                    <a:lstStyle/>
                    <a:p>
                      <a:r>
                        <a:rPr lang="en-US" dirty="0">
                          <a:solidFill>
                            <a:schemeClr val="tx1"/>
                          </a:solidFill>
                        </a:rPr>
                        <a:t>Small (&lt;55lb) or large (&gt;55lb) aircraft that is controlled remotely by a person or autonomously by onboard computers</a:t>
                      </a:r>
                    </a:p>
                  </a:txBody>
                  <a:tcPr>
                    <a:noFill/>
                  </a:tcPr>
                </a:tc>
                <a:tc>
                  <a:txBody>
                    <a:bodyPr/>
                    <a:lstStyle/>
                    <a:p>
                      <a:r>
                        <a:rPr lang="en-US" b="0" dirty="0">
                          <a:solidFill>
                            <a:schemeClr val="tx1"/>
                          </a:solidFill>
                        </a:rPr>
                        <a:t>Aircraft capable of vertical take-off, vertical landing, and low-speed flight, powered by electric motors</a:t>
                      </a:r>
                    </a:p>
                  </a:txBody>
                  <a:tcPr>
                    <a:noFill/>
                  </a:tcPr>
                </a:tc>
                <a:extLst>
                  <a:ext uri="{0D108BD9-81ED-4DB2-BD59-A6C34878D82A}">
                    <a16:rowId xmlns:a16="http://schemas.microsoft.com/office/drawing/2014/main" val="1172736433"/>
                  </a:ext>
                </a:extLst>
              </a:tr>
              <a:tr h="370840">
                <a:tc>
                  <a:txBody>
                    <a:bodyPr/>
                    <a:lstStyle/>
                    <a:p>
                      <a:r>
                        <a:rPr lang="en-US" b="1" dirty="0">
                          <a:solidFill>
                            <a:schemeClr val="tx1"/>
                          </a:solidFill>
                        </a:rPr>
                        <a:t>Pilot</a:t>
                      </a:r>
                    </a:p>
                  </a:txBody>
                  <a:tcPr>
                    <a:noFill/>
                  </a:tcPr>
                </a:tc>
                <a:tc>
                  <a:txBody>
                    <a:bodyPr/>
                    <a:lstStyle/>
                    <a:p>
                      <a:r>
                        <a:rPr lang="en-US" dirty="0">
                          <a:solidFill>
                            <a:schemeClr val="tx1"/>
                          </a:solidFill>
                        </a:rPr>
                        <a:t>Unmanned</a:t>
                      </a:r>
                    </a:p>
                  </a:txBody>
                  <a:tcPr>
                    <a:noFill/>
                  </a:tcPr>
                </a:tc>
                <a:tc>
                  <a:txBody>
                    <a:bodyPr/>
                    <a:lstStyle/>
                    <a:p>
                      <a:r>
                        <a:rPr lang="en-US" dirty="0">
                          <a:solidFill>
                            <a:schemeClr val="tx1"/>
                          </a:solidFill>
                        </a:rPr>
                        <a:t>Pilot on board; anticipated to be unmanned in the future</a:t>
                      </a:r>
                    </a:p>
                  </a:txBody>
                  <a:tcPr>
                    <a:noFill/>
                  </a:tcPr>
                </a:tc>
                <a:extLst>
                  <a:ext uri="{0D108BD9-81ED-4DB2-BD59-A6C34878D82A}">
                    <a16:rowId xmlns:a16="http://schemas.microsoft.com/office/drawing/2014/main" val="1336452678"/>
                  </a:ext>
                </a:extLst>
              </a:tr>
              <a:tr h="370840">
                <a:tc>
                  <a:txBody>
                    <a:bodyPr/>
                    <a:lstStyle/>
                    <a:p>
                      <a:r>
                        <a:rPr lang="en-US" b="1" dirty="0">
                          <a:solidFill>
                            <a:schemeClr val="tx1"/>
                          </a:solidFill>
                        </a:rPr>
                        <a:t>Uses</a:t>
                      </a:r>
                    </a:p>
                  </a:txBody>
                  <a:tcPr>
                    <a:noFill/>
                  </a:tcPr>
                </a:tc>
                <a:tc>
                  <a:txBody>
                    <a:bodyPr/>
                    <a:lstStyle/>
                    <a:p>
                      <a:r>
                        <a:rPr lang="en-US" dirty="0">
                          <a:solidFill>
                            <a:schemeClr val="tx1"/>
                          </a:solidFill>
                        </a:rPr>
                        <a:t>Uses include surveillance, delivery and recreational activities</a:t>
                      </a:r>
                    </a:p>
                  </a:txBody>
                  <a:tcPr>
                    <a:noFill/>
                  </a:tcPr>
                </a:tc>
                <a:tc>
                  <a:txBody>
                    <a:bodyPr/>
                    <a:lstStyle/>
                    <a:p>
                      <a:r>
                        <a:rPr lang="en-US" dirty="0">
                          <a:solidFill>
                            <a:schemeClr val="tx1"/>
                          </a:solidFill>
                        </a:rPr>
                        <a:t>Uses include air taxi, air cargo, public safety, recreational activities </a:t>
                      </a:r>
                    </a:p>
                  </a:txBody>
                  <a:tcPr>
                    <a:noFill/>
                  </a:tcPr>
                </a:tc>
                <a:extLst>
                  <a:ext uri="{0D108BD9-81ED-4DB2-BD59-A6C34878D82A}">
                    <a16:rowId xmlns:a16="http://schemas.microsoft.com/office/drawing/2014/main" val="2744960819"/>
                  </a:ext>
                </a:extLst>
              </a:tr>
              <a:tr h="0">
                <a:tc>
                  <a:txBody>
                    <a:bodyPr/>
                    <a:lstStyle/>
                    <a:p>
                      <a:r>
                        <a:rPr lang="en-US" b="1" dirty="0">
                          <a:solidFill>
                            <a:schemeClr val="tx1"/>
                          </a:solidFill>
                        </a:rPr>
                        <a:t>Operations</a:t>
                      </a:r>
                    </a:p>
                  </a:txBody>
                  <a:tcPr>
                    <a:noFill/>
                  </a:tcPr>
                </a:tc>
                <a:tc>
                  <a:txBody>
                    <a:bodyPr/>
                    <a:lstStyle/>
                    <a:p>
                      <a:r>
                        <a:rPr lang="en-US" dirty="0">
                          <a:solidFill>
                            <a:schemeClr val="tx1"/>
                          </a:solidFill>
                        </a:rPr>
                        <a:t>Must be flown within visual line of sight and under 400 feet; some exceptions</a:t>
                      </a:r>
                    </a:p>
                  </a:txBody>
                  <a:tcPr>
                    <a:noFill/>
                  </a:tcPr>
                </a:tc>
                <a:tc>
                  <a:txBody>
                    <a:bodyPr/>
                    <a:lstStyle/>
                    <a:p>
                      <a:r>
                        <a:rPr lang="en-US" dirty="0">
                          <a:solidFill>
                            <a:schemeClr val="tx1"/>
                          </a:solidFill>
                        </a:rPr>
                        <a:t>Expected to cruise between 1,000 and 3,000 feet </a:t>
                      </a:r>
                    </a:p>
                  </a:txBody>
                  <a:tcPr>
                    <a:noFill/>
                  </a:tcPr>
                </a:tc>
                <a:extLst>
                  <a:ext uri="{0D108BD9-81ED-4DB2-BD59-A6C34878D82A}">
                    <a16:rowId xmlns:a16="http://schemas.microsoft.com/office/drawing/2014/main" val="4268147552"/>
                  </a:ext>
                </a:extLst>
              </a:tr>
            </a:tbl>
          </a:graphicData>
        </a:graphic>
      </p:graphicFrame>
      <p:pic>
        <p:nvPicPr>
          <p:cNvPr id="5" name="Picture 2">
            <a:extLst>
              <a:ext uri="{FF2B5EF4-FFF2-40B4-BE49-F238E27FC236}">
                <a16:creationId xmlns:a16="http://schemas.microsoft.com/office/drawing/2014/main" id="{FA2A8244-39CB-703D-30EF-75DC21F18940}"/>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0914633" y="6279873"/>
            <a:ext cx="1156252" cy="578127"/>
          </a:xfrm>
          <a:prstGeom prst="rect">
            <a:avLst/>
          </a:prstGeom>
          <a:noFill/>
          <a:extLst>
            <a:ext uri="{909E8E84-426E-40DD-AFC4-6F175D3DCCD1}">
              <a14:hiddenFill xmlns:a14="http://schemas.microsoft.com/office/drawing/2010/main">
                <a:solidFill>
                  <a:srgbClr val="FFFFFF"/>
                </a:solidFill>
              </a14:hiddenFill>
            </a:ext>
          </a:extLst>
        </p:spPr>
      </p:pic>
      <p:sp>
        <p:nvSpPr>
          <p:cNvPr id="3" name="TextBox 2">
            <a:extLst>
              <a:ext uri="{FF2B5EF4-FFF2-40B4-BE49-F238E27FC236}">
                <a16:creationId xmlns:a16="http://schemas.microsoft.com/office/drawing/2014/main" id="{03750187-F962-14F9-4D59-C108C4A6114B}"/>
              </a:ext>
            </a:extLst>
          </p:cNvPr>
          <p:cNvSpPr txBox="1"/>
          <p:nvPr/>
        </p:nvSpPr>
        <p:spPr>
          <a:xfrm>
            <a:off x="977158" y="4888024"/>
            <a:ext cx="8952411" cy="646331"/>
          </a:xfrm>
          <a:prstGeom prst="rect">
            <a:avLst/>
          </a:prstGeom>
          <a:noFill/>
        </p:spPr>
        <p:txBody>
          <a:bodyPr wrap="square" rtlCol="0">
            <a:spAutoFit/>
          </a:bodyPr>
          <a:lstStyle/>
          <a:p>
            <a:r>
              <a:rPr lang="en-US" dirty="0"/>
              <a:t>eVTOL aircraft will operate under the same airspace regulations as existing conventional aircraft, including communication with air traffic control when required. </a:t>
            </a:r>
          </a:p>
        </p:txBody>
      </p:sp>
    </p:spTree>
    <p:extLst>
      <p:ext uri="{BB962C8B-B14F-4D97-AF65-F5344CB8AC3E}">
        <p14:creationId xmlns:p14="http://schemas.microsoft.com/office/powerpoint/2010/main" val="400629894"/>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4" name="Picture 4">
            <a:extLst>
              <a:ext uri="{FF2B5EF4-FFF2-40B4-BE49-F238E27FC236}">
                <a16:creationId xmlns:a16="http://schemas.microsoft.com/office/drawing/2014/main" id="{B7A0DC21-887A-8071-40A5-7A5CC4A6DB5C}"/>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p:blipFill>
        <p:spPr bwMode="auto">
          <a:xfrm>
            <a:off x="10067" y="0"/>
            <a:ext cx="5623560" cy="6858000"/>
          </a:xfrm>
          <a:prstGeom prst="rect">
            <a:avLst/>
          </a:prstGeom>
          <a:noFill/>
          <a:extLst>
            <a:ext uri="{909E8E84-426E-40DD-AFC4-6F175D3DCCD1}">
              <a14:hiddenFill xmlns:a14="http://schemas.microsoft.com/office/drawing/2010/main">
                <a:solidFill>
                  <a:srgbClr val="FFFFFF"/>
                </a:solidFill>
              </a14:hiddenFill>
            </a:ext>
          </a:extLst>
        </p:spPr>
      </p:pic>
      <p:sp>
        <p:nvSpPr>
          <p:cNvPr id="9" name="Rectangle 8">
            <a:extLst>
              <a:ext uri="{FF2B5EF4-FFF2-40B4-BE49-F238E27FC236}">
                <a16:creationId xmlns:a16="http://schemas.microsoft.com/office/drawing/2014/main" id="{7DDBA2D1-23B5-D477-4B64-60B96FFE1E8D}"/>
              </a:ext>
            </a:extLst>
          </p:cNvPr>
          <p:cNvSpPr/>
          <p:nvPr/>
        </p:nvSpPr>
        <p:spPr>
          <a:xfrm>
            <a:off x="5200677" y="1"/>
            <a:ext cx="6991324" cy="6864476"/>
          </a:xfrm>
          <a:prstGeom prst="rect">
            <a:avLst/>
          </a:prstGeom>
          <a:solidFill>
            <a:schemeClr val="accent1">
              <a:alpha val="96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1" name="Rectangle 10">
            <a:extLst>
              <a:ext uri="{FF2B5EF4-FFF2-40B4-BE49-F238E27FC236}">
                <a16:creationId xmlns:a16="http://schemas.microsoft.com/office/drawing/2014/main" id="{5514251A-C18D-46AC-F3AB-222F22A5E547}"/>
              </a:ext>
            </a:extLst>
          </p:cNvPr>
          <p:cNvSpPr/>
          <p:nvPr/>
        </p:nvSpPr>
        <p:spPr>
          <a:xfrm>
            <a:off x="5603874" y="-77002"/>
            <a:ext cx="72350" cy="6941478"/>
          </a:xfrm>
          <a:prstGeom prst="rect">
            <a:avLst/>
          </a:prstGeom>
          <a:solidFill>
            <a:srgbClr val="FFFFFF"/>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3" name="Rectangle 12">
            <a:extLst>
              <a:ext uri="{FF2B5EF4-FFF2-40B4-BE49-F238E27FC236}">
                <a16:creationId xmlns:a16="http://schemas.microsoft.com/office/drawing/2014/main" id="{41F1363F-75FF-6406-02CE-8462901B6ACA}"/>
              </a:ext>
            </a:extLst>
          </p:cNvPr>
          <p:cNvSpPr/>
          <p:nvPr/>
        </p:nvSpPr>
        <p:spPr>
          <a:xfrm>
            <a:off x="5200677" y="-3147"/>
            <a:ext cx="409656" cy="6864475"/>
          </a:xfrm>
          <a:prstGeom prst="rect">
            <a:avLst/>
          </a:prstGeom>
          <a:solidFill>
            <a:srgbClr val="C0000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Title 1">
            <a:extLst>
              <a:ext uri="{FF2B5EF4-FFF2-40B4-BE49-F238E27FC236}">
                <a16:creationId xmlns:a16="http://schemas.microsoft.com/office/drawing/2014/main" id="{3EB54078-6851-10EE-571D-BCA56C69201A}"/>
              </a:ext>
            </a:extLst>
          </p:cNvPr>
          <p:cNvSpPr>
            <a:spLocks noGrp="1"/>
          </p:cNvSpPr>
          <p:nvPr>
            <p:ph type="title"/>
          </p:nvPr>
        </p:nvSpPr>
        <p:spPr>
          <a:xfrm>
            <a:off x="6194424" y="863262"/>
            <a:ext cx="5987509" cy="940406"/>
          </a:xfrm>
        </p:spPr>
        <p:txBody>
          <a:bodyPr>
            <a:normAutofit/>
          </a:bodyPr>
          <a:lstStyle/>
          <a:p>
            <a:r>
              <a:rPr lang="en-US" b="1" dirty="0">
                <a:cs typeface="Arial" panose="020B0604020202020204" pitchFamily="34" charset="0"/>
              </a:rPr>
              <a:t>Florida and AAM</a:t>
            </a:r>
            <a:endParaRPr lang="en-US" i="1" dirty="0">
              <a:latin typeface="Arial" panose="020B0604020202020204" pitchFamily="34" charset="0"/>
              <a:cs typeface="Arial" panose="020B0604020202020204" pitchFamily="34" charset="0"/>
            </a:endParaRPr>
          </a:p>
        </p:txBody>
      </p:sp>
      <p:sp>
        <p:nvSpPr>
          <p:cNvPr id="4" name="Content Placeholder 2">
            <a:extLst>
              <a:ext uri="{FF2B5EF4-FFF2-40B4-BE49-F238E27FC236}">
                <a16:creationId xmlns:a16="http://schemas.microsoft.com/office/drawing/2014/main" id="{3AA3ADAA-8F99-6162-224C-37BCDDFE4718}"/>
              </a:ext>
            </a:extLst>
          </p:cNvPr>
          <p:cNvSpPr>
            <a:spLocks noGrp="1"/>
          </p:cNvSpPr>
          <p:nvPr>
            <p:ph sz="half" idx="1"/>
          </p:nvPr>
        </p:nvSpPr>
        <p:spPr>
          <a:xfrm>
            <a:off x="6160381" y="1932359"/>
            <a:ext cx="5397208" cy="3892032"/>
          </a:xfrm>
        </p:spPr>
        <p:txBody>
          <a:bodyPr vert="horz" lIns="91440" tIns="45720" rIns="91440" bIns="45720" rtlCol="0" anchor="t">
            <a:normAutofit fontScale="92500"/>
          </a:bodyPr>
          <a:lstStyle/>
          <a:p>
            <a:pPr marL="342900" indent="-342900">
              <a:buFont typeface="Arial" panose="020B0604020202020204" pitchFamily="34" charset="0"/>
              <a:buChar char="•"/>
            </a:pPr>
            <a:r>
              <a:rPr lang="en-US" sz="2400" b="0" dirty="0">
                <a:latin typeface="Arial"/>
                <a:cs typeface="Arial"/>
              </a:rPr>
              <a:t>Florida continues to be a nationally recognized leader in the AAM space</a:t>
            </a:r>
          </a:p>
          <a:p>
            <a:pPr marL="342900" indent="-342900">
              <a:buFont typeface="Arial" panose="020B0604020202020204" pitchFamily="34" charset="0"/>
              <a:buChar char="•"/>
            </a:pPr>
            <a:r>
              <a:rPr lang="en-US" sz="2400" b="0" dirty="0">
                <a:latin typeface="Arial"/>
                <a:cs typeface="Arial"/>
              </a:rPr>
              <a:t>FDOT developed and is implementing a comprehensive program setting the foundation for robust AAM development in Florida</a:t>
            </a:r>
          </a:p>
          <a:p>
            <a:pPr marL="342900" indent="-342900">
              <a:buFont typeface="Arial" panose="020B0604020202020204" pitchFamily="34" charset="0"/>
              <a:buChar char="•"/>
            </a:pPr>
            <a:r>
              <a:rPr lang="en-US" sz="2400" b="0" dirty="0">
                <a:latin typeface="Arial"/>
                <a:cs typeface="Arial"/>
              </a:rPr>
              <a:t>The FAA recently published new vertiport infrastructure design guidance and pilot certification/operating rules</a:t>
            </a:r>
          </a:p>
          <a:p>
            <a:pPr marL="342900" indent="-342900">
              <a:buFont typeface="Arial" panose="020B0604020202020204" pitchFamily="34" charset="0"/>
              <a:buChar char="•"/>
            </a:pPr>
            <a:r>
              <a:rPr lang="en-US" sz="2400" b="0" dirty="0">
                <a:latin typeface="Arial"/>
                <a:cs typeface="Arial"/>
              </a:rPr>
              <a:t>Earliest operators now anticipate entry-into-service in 2027</a:t>
            </a:r>
          </a:p>
        </p:txBody>
      </p:sp>
      <p:sp>
        <p:nvSpPr>
          <p:cNvPr id="6" name="TextBox 5">
            <a:extLst>
              <a:ext uri="{FF2B5EF4-FFF2-40B4-BE49-F238E27FC236}">
                <a16:creationId xmlns:a16="http://schemas.microsoft.com/office/drawing/2014/main" id="{E5E18161-38A7-B567-33C9-4FDF854A2AFF}"/>
              </a:ext>
            </a:extLst>
          </p:cNvPr>
          <p:cNvSpPr txBox="1"/>
          <p:nvPr/>
        </p:nvSpPr>
        <p:spPr>
          <a:xfrm>
            <a:off x="114300" y="6522591"/>
            <a:ext cx="339754" cy="276999"/>
          </a:xfrm>
          <a:prstGeom prst="rect">
            <a:avLst/>
          </a:prstGeom>
          <a:noFill/>
        </p:spPr>
        <p:txBody>
          <a:bodyPr wrap="square" rtlCol="0">
            <a:spAutoFit/>
          </a:bodyPr>
          <a:lstStyle/>
          <a:p>
            <a:fld id="{62A0D2D2-294D-4896-AE08-5D8691E152B2}" type="slidenum">
              <a:rPr lang="en-US" sz="1200" smtClean="0">
                <a:solidFill>
                  <a:schemeClr val="bg2"/>
                </a:solidFill>
              </a:rPr>
              <a:t>4</a:t>
            </a:fld>
            <a:endParaRPr lang="en-US" sz="1200" dirty="0">
              <a:solidFill>
                <a:schemeClr val="bg2"/>
              </a:solidFill>
            </a:endParaRPr>
          </a:p>
        </p:txBody>
      </p:sp>
      <p:pic>
        <p:nvPicPr>
          <p:cNvPr id="7" name="Picture 2">
            <a:extLst>
              <a:ext uri="{FF2B5EF4-FFF2-40B4-BE49-F238E27FC236}">
                <a16:creationId xmlns:a16="http://schemas.microsoft.com/office/drawing/2014/main" id="{DE2D1684-93AB-224F-3A57-0480EE1A895F}"/>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1002816" y="6086763"/>
            <a:ext cx="1156252" cy="578127"/>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593583984"/>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Content Placeholder 8" descr="A map of the united states&#10;&#10;Description automatically generated">
            <a:extLst>
              <a:ext uri="{FF2B5EF4-FFF2-40B4-BE49-F238E27FC236}">
                <a16:creationId xmlns:a16="http://schemas.microsoft.com/office/drawing/2014/main" id="{70030DB2-232E-D656-FD88-2F3C570C2FAA}"/>
              </a:ext>
            </a:extLst>
          </p:cNvPr>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0" y="0"/>
            <a:ext cx="12192000" cy="6879336"/>
          </a:xfrm>
        </p:spPr>
      </p:pic>
      <p:sp>
        <p:nvSpPr>
          <p:cNvPr id="6" name="TextBox 5">
            <a:extLst>
              <a:ext uri="{FF2B5EF4-FFF2-40B4-BE49-F238E27FC236}">
                <a16:creationId xmlns:a16="http://schemas.microsoft.com/office/drawing/2014/main" id="{0973E395-C734-D485-51CD-980874B04FD0}"/>
              </a:ext>
            </a:extLst>
          </p:cNvPr>
          <p:cNvSpPr txBox="1"/>
          <p:nvPr/>
        </p:nvSpPr>
        <p:spPr>
          <a:xfrm>
            <a:off x="168515" y="318052"/>
            <a:ext cx="3552696" cy="2236673"/>
          </a:xfrm>
          <a:prstGeom prst="rect">
            <a:avLst/>
          </a:prstGeom>
        </p:spPr>
        <p:txBody>
          <a:bodyPr vert="horz" lIns="91440" tIns="45720" rIns="91440" bIns="45720" rtlCol="0" anchor="ctr">
            <a:normAutofit/>
          </a:bodyPr>
          <a:lstStyle/>
          <a:p>
            <a:pPr>
              <a:lnSpc>
                <a:spcPct val="90000"/>
              </a:lnSpc>
              <a:spcBef>
                <a:spcPct val="0"/>
              </a:spcBef>
              <a:spcAft>
                <a:spcPts val="600"/>
              </a:spcAft>
            </a:pPr>
            <a:r>
              <a:rPr lang="en-US" sz="4400" dirty="0">
                <a:solidFill>
                  <a:srgbClr val="1F4383"/>
                </a:solidFill>
                <a:latin typeface="Arial Black" panose="020B0A04020102020204" pitchFamily="34" charset="0"/>
                <a:ea typeface="+mj-ea"/>
                <a:cs typeface="+mj-cs"/>
              </a:rPr>
              <a:t>AAM Across Florida</a:t>
            </a:r>
            <a:endParaRPr lang="en-US" sz="4400" kern="1200" dirty="0">
              <a:solidFill>
                <a:srgbClr val="1F4383"/>
              </a:solidFill>
              <a:latin typeface="Arial Black" panose="020B0A04020102020204" pitchFamily="34" charset="0"/>
              <a:ea typeface="+mj-ea"/>
              <a:cs typeface="+mj-cs"/>
            </a:endParaRPr>
          </a:p>
        </p:txBody>
      </p:sp>
    </p:spTree>
    <p:extLst>
      <p:ext uri="{BB962C8B-B14F-4D97-AF65-F5344CB8AC3E}">
        <p14:creationId xmlns:p14="http://schemas.microsoft.com/office/powerpoint/2010/main" val="3920010996"/>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Content Placeholder 3">
            <a:extLst>
              <a:ext uri="{FF2B5EF4-FFF2-40B4-BE49-F238E27FC236}">
                <a16:creationId xmlns:a16="http://schemas.microsoft.com/office/drawing/2014/main" id="{DAE499A1-0D12-10C0-F525-256BCED7A5BB}"/>
              </a:ext>
            </a:extLst>
          </p:cNvPr>
          <p:cNvGraphicFramePr>
            <a:graphicFrameLocks noGrp="1"/>
          </p:cNvGraphicFramePr>
          <p:nvPr>
            <p:ph idx="1"/>
            <p:extLst>
              <p:ext uri="{D42A27DB-BD31-4B8C-83A1-F6EECF244321}">
                <p14:modId xmlns:p14="http://schemas.microsoft.com/office/powerpoint/2010/main" val="2566484205"/>
              </p:ext>
            </p:extLst>
          </p:nvPr>
        </p:nvGraphicFramePr>
        <p:xfrm>
          <a:off x="619027" y="1319426"/>
          <a:ext cx="10953946" cy="5173449"/>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pic>
        <p:nvPicPr>
          <p:cNvPr id="6" name="Graphic 5" descr="Take Off with solid fill">
            <a:extLst>
              <a:ext uri="{FF2B5EF4-FFF2-40B4-BE49-F238E27FC236}">
                <a16:creationId xmlns:a16="http://schemas.microsoft.com/office/drawing/2014/main" id="{D92360F3-FBA5-F930-D369-0A1C168AB810}"/>
              </a:ext>
            </a:extLst>
          </p:cNvPr>
          <p:cNvPicPr>
            <a:picLocks noChangeAspect="1"/>
          </p:cNvPicPr>
          <p:nvPr/>
        </p:nvPicPr>
        <p:blipFill rotWithShape="1">
          <a:blip r:embed="rId8">
            <a:extLst>
              <a:ext uri="{28A0092B-C50C-407E-A947-70E740481C1C}">
                <a14:useLocalDpi xmlns:a14="http://schemas.microsoft.com/office/drawing/2010/main" val="0"/>
              </a:ext>
              <a:ext uri="{96DAC541-7B7A-43D3-8B79-37D633B846F1}">
                <asvg:svgBlip xmlns:asvg="http://schemas.microsoft.com/office/drawing/2016/SVG/main" r:embed="rId9"/>
              </a:ext>
            </a:extLst>
          </a:blip>
          <a:srcRect b="43361"/>
          <a:stretch/>
        </p:blipFill>
        <p:spPr>
          <a:xfrm rot="20101047">
            <a:off x="622252" y="3412502"/>
            <a:ext cx="2594532" cy="1469501"/>
          </a:xfrm>
          <a:prstGeom prst="rect">
            <a:avLst/>
          </a:prstGeom>
        </p:spPr>
      </p:pic>
      <p:pic>
        <p:nvPicPr>
          <p:cNvPr id="8" name="Picture 7">
            <a:extLst>
              <a:ext uri="{FF2B5EF4-FFF2-40B4-BE49-F238E27FC236}">
                <a16:creationId xmlns:a16="http://schemas.microsoft.com/office/drawing/2014/main" id="{F16FD4BF-4988-706F-61C3-8EB3D2D2ECFD}"/>
              </a:ext>
            </a:extLst>
          </p:cNvPr>
          <p:cNvPicPr>
            <a:picLocks noChangeAspect="1"/>
          </p:cNvPicPr>
          <p:nvPr/>
        </p:nvPicPr>
        <p:blipFill>
          <a:blip r:embed="rId10"/>
          <a:stretch>
            <a:fillRect/>
          </a:stretch>
        </p:blipFill>
        <p:spPr>
          <a:xfrm rot="20968070">
            <a:off x="7105650" y="1388121"/>
            <a:ext cx="2468880" cy="764930"/>
          </a:xfrm>
          <a:prstGeom prst="rect">
            <a:avLst/>
          </a:prstGeom>
        </p:spPr>
      </p:pic>
      <p:sp>
        <p:nvSpPr>
          <p:cNvPr id="9" name="Rectangle 8">
            <a:extLst>
              <a:ext uri="{FF2B5EF4-FFF2-40B4-BE49-F238E27FC236}">
                <a16:creationId xmlns:a16="http://schemas.microsoft.com/office/drawing/2014/main" id="{901D08D1-9884-4B53-8878-43EC7206195F}"/>
              </a:ext>
            </a:extLst>
          </p:cNvPr>
          <p:cNvSpPr/>
          <p:nvPr/>
        </p:nvSpPr>
        <p:spPr>
          <a:xfrm>
            <a:off x="0" y="0"/>
            <a:ext cx="12192000" cy="1092200"/>
          </a:xfrm>
          <a:prstGeom prst="rect">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0" name="Title 167">
            <a:extLst>
              <a:ext uri="{FF2B5EF4-FFF2-40B4-BE49-F238E27FC236}">
                <a16:creationId xmlns:a16="http://schemas.microsoft.com/office/drawing/2014/main" id="{5D9501BE-A331-F11D-6B11-38DE8F1DA0BC}"/>
              </a:ext>
            </a:extLst>
          </p:cNvPr>
          <p:cNvSpPr txBox="1">
            <a:spLocks/>
          </p:cNvSpPr>
          <p:nvPr/>
        </p:nvSpPr>
        <p:spPr>
          <a:xfrm>
            <a:off x="622670" y="3244"/>
            <a:ext cx="10274716" cy="1166714"/>
          </a:xfrm>
          <a:prstGeom prst="rect">
            <a:avLst/>
          </a:prstGeom>
        </p:spPr>
        <p:txBody>
          <a:bodyPr vert="horz" lIns="91440" tIns="45720" rIns="91440" bIns="45720" rtlCol="0" anchor="ctr">
            <a:normAutofit/>
          </a:bodyPr>
          <a:lstStyle>
            <a:lvl1pPr algn="l" defTabSz="914400" rtl="0" eaLnBrk="1" latinLnBrk="0" hangingPunct="1">
              <a:lnSpc>
                <a:spcPct val="90000"/>
              </a:lnSpc>
              <a:spcBef>
                <a:spcPct val="0"/>
              </a:spcBef>
              <a:buNone/>
              <a:defRPr sz="4400" kern="1200">
                <a:solidFill>
                  <a:srgbClr val="1F4383"/>
                </a:solidFill>
                <a:latin typeface="Arial Black" panose="020B0A04020102020204" pitchFamily="34" charset="0"/>
                <a:ea typeface="+mj-ea"/>
                <a:cs typeface="+mj-cs"/>
              </a:defRPr>
            </a:lvl1pPr>
          </a:lstStyle>
          <a:p>
            <a:r>
              <a:rPr lang="en-US" dirty="0">
                <a:solidFill>
                  <a:schemeClr val="bg2"/>
                </a:solidFill>
                <a:latin typeface="Arial Black"/>
              </a:rPr>
              <a:t>Implementation Plan</a:t>
            </a:r>
            <a:endParaRPr lang="en-US" dirty="0">
              <a:solidFill>
                <a:schemeClr val="bg2"/>
              </a:solidFill>
            </a:endParaRPr>
          </a:p>
        </p:txBody>
      </p:sp>
    </p:spTree>
    <p:extLst>
      <p:ext uri="{BB962C8B-B14F-4D97-AF65-F5344CB8AC3E}">
        <p14:creationId xmlns:p14="http://schemas.microsoft.com/office/powerpoint/2010/main" val="646708563"/>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4">
            <a:extLst>
              <a:ext uri="{FF2B5EF4-FFF2-40B4-BE49-F238E27FC236}">
                <a16:creationId xmlns:a16="http://schemas.microsoft.com/office/drawing/2014/main" id="{AD7D37F6-925F-BD97-FC16-DA2677F71A33}"/>
              </a:ext>
            </a:extLst>
          </p:cNvPr>
          <p:cNvSpPr/>
          <p:nvPr/>
        </p:nvSpPr>
        <p:spPr>
          <a:xfrm>
            <a:off x="0" y="0"/>
            <a:ext cx="3633537" cy="6858000"/>
          </a:xfrm>
          <a:prstGeom prst="rect">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4" name="Content Placeholder 3">
            <a:extLst>
              <a:ext uri="{FF2B5EF4-FFF2-40B4-BE49-F238E27FC236}">
                <a16:creationId xmlns:a16="http://schemas.microsoft.com/office/drawing/2014/main" id="{CF096EF7-0B55-717E-1B76-3C73EE855BFB}"/>
              </a:ext>
            </a:extLst>
          </p:cNvPr>
          <p:cNvPicPr>
            <a:picLocks noChangeAspect="1"/>
          </p:cNvPicPr>
          <p:nvPr/>
        </p:nvPicPr>
        <p:blipFill>
          <a:blip r:embed="rId2">
            <a:extLst>
              <a:ext uri="{28A0092B-C50C-407E-A947-70E740481C1C}">
                <a14:useLocalDpi xmlns:a14="http://schemas.microsoft.com/office/drawing/2010/main" val="0"/>
              </a:ext>
            </a:extLst>
          </a:blip>
          <a:srcRect t="-947" b="14520"/>
          <a:stretch/>
        </p:blipFill>
        <p:spPr bwMode="auto">
          <a:xfrm>
            <a:off x="3824872" y="810433"/>
            <a:ext cx="8367128" cy="5237127"/>
          </a:xfrm>
          <a:prstGeom prst="rect">
            <a:avLst/>
          </a:prstGeom>
          <a:noFill/>
          <a:ln>
            <a:noFill/>
          </a:ln>
        </p:spPr>
      </p:pic>
      <p:sp>
        <p:nvSpPr>
          <p:cNvPr id="11" name="Title 167">
            <a:extLst>
              <a:ext uri="{FF2B5EF4-FFF2-40B4-BE49-F238E27FC236}">
                <a16:creationId xmlns:a16="http://schemas.microsoft.com/office/drawing/2014/main" id="{3012D565-684B-4637-A166-71BCC64AC4DB}"/>
              </a:ext>
            </a:extLst>
          </p:cNvPr>
          <p:cNvSpPr txBox="1">
            <a:spLocks/>
          </p:cNvSpPr>
          <p:nvPr/>
        </p:nvSpPr>
        <p:spPr>
          <a:xfrm>
            <a:off x="314441" y="1705039"/>
            <a:ext cx="3319096" cy="3447916"/>
          </a:xfrm>
          <a:prstGeom prst="rect">
            <a:avLst/>
          </a:prstGeom>
        </p:spPr>
        <p:txBody>
          <a:bodyPr vert="horz" lIns="91440" tIns="45720" rIns="91440" bIns="45720" rtlCol="0" anchor="ctr">
            <a:normAutofit/>
          </a:bodyPr>
          <a:lstStyle>
            <a:lvl1pPr algn="l" defTabSz="914400" rtl="0" eaLnBrk="1" latinLnBrk="0" hangingPunct="1">
              <a:lnSpc>
                <a:spcPct val="90000"/>
              </a:lnSpc>
              <a:spcBef>
                <a:spcPct val="0"/>
              </a:spcBef>
              <a:buNone/>
              <a:defRPr sz="4400" kern="1200">
                <a:solidFill>
                  <a:srgbClr val="1F4383"/>
                </a:solidFill>
                <a:latin typeface="Arial Black" panose="020B0A04020102020204" pitchFamily="34" charset="0"/>
                <a:ea typeface="+mj-ea"/>
                <a:cs typeface="+mj-cs"/>
              </a:defRPr>
            </a:lvl1pPr>
          </a:lstStyle>
          <a:p>
            <a:pPr algn="r" defTabSz="740664">
              <a:spcAft>
                <a:spcPts val="600"/>
              </a:spcAft>
            </a:pPr>
            <a:r>
              <a:rPr lang="en-US" sz="3600" kern="1200" dirty="0">
                <a:solidFill>
                  <a:schemeClr val="bg2"/>
                </a:solidFill>
                <a:latin typeface="Arial Black"/>
                <a:ea typeface="+mj-ea"/>
                <a:cs typeface="+mj-cs"/>
              </a:rPr>
              <a:t>AAM Components &amp; Roles</a:t>
            </a:r>
            <a:endParaRPr lang="en-US" dirty="0">
              <a:solidFill>
                <a:schemeClr val="bg2"/>
              </a:solidFill>
            </a:endParaRPr>
          </a:p>
        </p:txBody>
      </p:sp>
    </p:spTree>
    <p:extLst>
      <p:ext uri="{BB962C8B-B14F-4D97-AF65-F5344CB8AC3E}">
        <p14:creationId xmlns:p14="http://schemas.microsoft.com/office/powerpoint/2010/main" val="1384686467"/>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DD025F3-D82D-4E74-2EA4-CE47BDF41547}"/>
            </a:ext>
          </a:extLst>
        </p:cNvPr>
        <p:cNvGrpSpPr/>
        <p:nvPr/>
      </p:nvGrpSpPr>
      <p:grpSpPr>
        <a:xfrm>
          <a:off x="0" y="0"/>
          <a:ext cx="0" cy="0"/>
          <a:chOff x="0" y="0"/>
          <a:chExt cx="0" cy="0"/>
        </a:xfrm>
      </p:grpSpPr>
      <p:pic>
        <p:nvPicPr>
          <p:cNvPr id="19" name="Picture 18" descr="A plane flying over mountains&#10;&#10;Description automatically generated">
            <a:extLst>
              <a:ext uri="{FF2B5EF4-FFF2-40B4-BE49-F238E27FC236}">
                <a16:creationId xmlns:a16="http://schemas.microsoft.com/office/drawing/2014/main" id="{75772105-F806-E23B-C5AF-15E8C891A501}"/>
              </a:ext>
            </a:extLst>
          </p:cNvPr>
          <p:cNvPicPr>
            <a:picLocks noChangeAspect="1"/>
          </p:cNvPicPr>
          <p:nvPr/>
        </p:nvPicPr>
        <p:blipFill>
          <a:blip r:embed="rId3">
            <a:extLst>
              <a:ext uri="{28A0092B-C50C-407E-A947-70E740481C1C}">
                <a14:useLocalDpi xmlns:a14="http://schemas.microsoft.com/office/drawing/2010/main" val="0"/>
              </a:ext>
            </a:extLst>
          </a:blip>
          <a:srcRect l="-1" t="7498" r="2150" b="9943"/>
          <a:stretch/>
        </p:blipFill>
        <p:spPr>
          <a:xfrm>
            <a:off x="-1" y="0"/>
            <a:ext cx="12192001" cy="6858000"/>
          </a:xfrm>
          <a:prstGeom prst="rect">
            <a:avLst/>
          </a:prstGeom>
        </p:spPr>
      </p:pic>
      <p:sp>
        <p:nvSpPr>
          <p:cNvPr id="11" name="Rectangle 10">
            <a:extLst>
              <a:ext uri="{FF2B5EF4-FFF2-40B4-BE49-F238E27FC236}">
                <a16:creationId xmlns:a16="http://schemas.microsoft.com/office/drawing/2014/main" id="{F6DDD426-7F3B-CF52-777F-EF094A6838CA}"/>
              </a:ext>
            </a:extLst>
          </p:cNvPr>
          <p:cNvSpPr/>
          <p:nvPr/>
        </p:nvSpPr>
        <p:spPr>
          <a:xfrm>
            <a:off x="517237" y="-6477"/>
            <a:ext cx="11295327" cy="6864474"/>
          </a:xfrm>
          <a:prstGeom prst="rect">
            <a:avLst/>
          </a:prstGeom>
          <a:solidFill>
            <a:schemeClr val="accent1">
              <a:alpha val="73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2" name="Rectangle 11">
            <a:extLst>
              <a:ext uri="{FF2B5EF4-FFF2-40B4-BE49-F238E27FC236}">
                <a16:creationId xmlns:a16="http://schemas.microsoft.com/office/drawing/2014/main" id="{4FA58A9B-77A9-5F62-844A-8287FCF9DABA}"/>
              </a:ext>
            </a:extLst>
          </p:cNvPr>
          <p:cNvSpPr/>
          <p:nvPr/>
        </p:nvSpPr>
        <p:spPr>
          <a:xfrm>
            <a:off x="5676225" y="1"/>
            <a:ext cx="6136340" cy="6864476"/>
          </a:xfrm>
          <a:prstGeom prst="rect">
            <a:avLst/>
          </a:prstGeom>
          <a:solidFill>
            <a:srgbClr val="000000">
              <a:alpha val="58000"/>
            </a:srgb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3" name="Rectangle 12">
            <a:extLst>
              <a:ext uri="{FF2B5EF4-FFF2-40B4-BE49-F238E27FC236}">
                <a16:creationId xmlns:a16="http://schemas.microsoft.com/office/drawing/2014/main" id="{FCAEC05B-9AF5-9602-6916-0FD3A542AB1E}"/>
              </a:ext>
            </a:extLst>
          </p:cNvPr>
          <p:cNvSpPr/>
          <p:nvPr/>
        </p:nvSpPr>
        <p:spPr>
          <a:xfrm>
            <a:off x="5603874" y="-77002"/>
            <a:ext cx="72350" cy="6941478"/>
          </a:xfrm>
          <a:prstGeom prst="rect">
            <a:avLst/>
          </a:prstGeom>
          <a:solidFill>
            <a:srgbClr val="FFFFFF"/>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4" name="Rectangle 13">
            <a:extLst>
              <a:ext uri="{FF2B5EF4-FFF2-40B4-BE49-F238E27FC236}">
                <a16:creationId xmlns:a16="http://schemas.microsoft.com/office/drawing/2014/main" id="{26BB883F-A903-12AB-6DD1-E7F51A118BF1}"/>
              </a:ext>
            </a:extLst>
          </p:cNvPr>
          <p:cNvSpPr/>
          <p:nvPr/>
        </p:nvSpPr>
        <p:spPr>
          <a:xfrm>
            <a:off x="5200677" y="-3147"/>
            <a:ext cx="409656" cy="6864475"/>
          </a:xfrm>
          <a:prstGeom prst="rect">
            <a:avLst/>
          </a:prstGeom>
          <a:solidFill>
            <a:srgbClr val="C0000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Title 1">
            <a:extLst>
              <a:ext uri="{FF2B5EF4-FFF2-40B4-BE49-F238E27FC236}">
                <a16:creationId xmlns:a16="http://schemas.microsoft.com/office/drawing/2014/main" id="{F213ABB1-0F85-9CA7-C4F8-4BDF9FE47C56}"/>
              </a:ext>
            </a:extLst>
          </p:cNvPr>
          <p:cNvSpPr>
            <a:spLocks noGrp="1"/>
          </p:cNvSpPr>
          <p:nvPr>
            <p:ph type="title"/>
          </p:nvPr>
        </p:nvSpPr>
        <p:spPr>
          <a:xfrm>
            <a:off x="633898" y="550888"/>
            <a:ext cx="4816434" cy="2471742"/>
          </a:xfrm>
        </p:spPr>
        <p:txBody>
          <a:bodyPr>
            <a:noAutofit/>
          </a:bodyPr>
          <a:lstStyle/>
          <a:p>
            <a:r>
              <a:rPr lang="en-US" sz="3600" dirty="0">
                <a:solidFill>
                  <a:schemeClr val="tx1"/>
                </a:solidFill>
              </a:rPr>
              <a:t>AAM Land Use Compatibility &amp; Site Approval Guidebook</a:t>
            </a:r>
          </a:p>
        </p:txBody>
      </p:sp>
      <p:sp>
        <p:nvSpPr>
          <p:cNvPr id="6" name="Content Placeholder 6">
            <a:extLst>
              <a:ext uri="{FF2B5EF4-FFF2-40B4-BE49-F238E27FC236}">
                <a16:creationId xmlns:a16="http://schemas.microsoft.com/office/drawing/2014/main" id="{F8C7E58A-08AA-59AB-B0D9-29F752FD4E2F}"/>
              </a:ext>
            </a:extLst>
          </p:cNvPr>
          <p:cNvSpPr txBox="1">
            <a:spLocks/>
          </p:cNvSpPr>
          <p:nvPr/>
        </p:nvSpPr>
        <p:spPr>
          <a:xfrm>
            <a:off x="6055660" y="1786759"/>
            <a:ext cx="5296790" cy="4813277"/>
          </a:xfrm>
          <a:prstGeom prst="rect">
            <a:avLst/>
          </a:prstGeom>
        </p:spPr>
        <p:txBody>
          <a:bodyPr vert="horz" lIns="91440" tIns="45720" rIns="91440" bIns="45720" rtlCol="0" anchor="t">
            <a:normAutofit/>
          </a:bodyPr>
          <a:lstStyle>
            <a:lvl1pPr marL="0" indent="0" algn="l" defTabSz="914400" rtl="0" eaLnBrk="1" latinLnBrk="0" hangingPunct="1">
              <a:lnSpc>
                <a:spcPct val="90000"/>
              </a:lnSpc>
              <a:spcBef>
                <a:spcPts val="1000"/>
              </a:spcBef>
              <a:buFont typeface="Arial" panose="020B0604020202020204" pitchFamily="34" charset="0"/>
              <a:buNone/>
              <a:defRPr sz="2800" b="1" kern="1200">
                <a:solidFill>
                  <a:srgbClr val="1F4383"/>
                </a:solidFill>
                <a:latin typeface="Arial" panose="020B0604020202020204" pitchFamily="34" charset="0"/>
                <a:ea typeface="+mn-ea"/>
                <a:cs typeface="Arial" panose="020B0604020202020204" pitchFamily="34" charset="0"/>
              </a:defRPr>
            </a:lvl1pPr>
            <a:lvl2pPr marL="685800" indent="-228600" algn="l" defTabSz="914400" rtl="0" eaLnBrk="1" latinLnBrk="0" hangingPunct="1">
              <a:lnSpc>
                <a:spcPct val="90000"/>
              </a:lnSpc>
              <a:spcBef>
                <a:spcPts val="500"/>
              </a:spcBef>
              <a:buClr>
                <a:srgbClr val="1F4383"/>
              </a:buClr>
              <a:buFont typeface="Arial" panose="020B0604020202020204" pitchFamily="34" charset="0"/>
              <a:buChar char="•"/>
              <a:defRPr sz="2400" kern="1200">
                <a:solidFill>
                  <a:srgbClr val="000000"/>
                </a:solidFill>
                <a:latin typeface="Arial" panose="020B0604020202020204" pitchFamily="34" charset="0"/>
                <a:ea typeface="+mn-ea"/>
                <a:cs typeface="Arial" panose="020B0604020202020204" pitchFamily="34" charset="0"/>
              </a:defRPr>
            </a:lvl2pPr>
            <a:lvl3pPr marL="1143000" indent="-228600" algn="l" defTabSz="914400" rtl="0" eaLnBrk="1" latinLnBrk="0" hangingPunct="1">
              <a:lnSpc>
                <a:spcPct val="90000"/>
              </a:lnSpc>
              <a:spcBef>
                <a:spcPts val="500"/>
              </a:spcBef>
              <a:buFont typeface="Arial" panose="020B0604020202020204" pitchFamily="34" charset="0"/>
              <a:buChar char="•"/>
              <a:defRPr sz="2000" i="1" kern="1200">
                <a:solidFill>
                  <a:srgbClr val="000000"/>
                </a:solidFill>
                <a:latin typeface="Arial" panose="020B0604020202020204" pitchFamily="34" charset="0"/>
                <a:ea typeface="+mn-ea"/>
                <a:cs typeface="Arial" panose="020B0604020202020204" pitchFamily="34" charset="0"/>
              </a:defRPr>
            </a:lvl3pPr>
            <a:lvl4pPr marL="1600200" indent="-228600" algn="l" defTabSz="914400" rtl="0" eaLnBrk="1" latinLnBrk="0" hangingPunct="1">
              <a:lnSpc>
                <a:spcPct val="90000"/>
              </a:lnSpc>
              <a:spcBef>
                <a:spcPts val="500"/>
              </a:spcBef>
              <a:buClr>
                <a:srgbClr val="1F4383"/>
              </a:buClr>
              <a:buFont typeface="Symbol" panose="05050102010706020507" pitchFamily="18" charset="2"/>
              <a:buChar char=""/>
              <a:defRPr sz="1800" kern="1200">
                <a:solidFill>
                  <a:srgbClr val="000000"/>
                </a:solidFill>
                <a:latin typeface="Arial" panose="020B0604020202020204" pitchFamily="34" charset="0"/>
                <a:ea typeface="+mn-ea"/>
                <a:cs typeface="Arial" panose="020B0604020202020204" pitchFamily="34" charset="0"/>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rgbClr val="000000"/>
                </a:solidFill>
                <a:latin typeface="Arial" panose="020B0604020202020204" pitchFamily="34" charset="0"/>
                <a:ea typeface="+mn-ea"/>
                <a:cs typeface="Arial" panose="020B0604020202020204" pitchFamily="34" charset="0"/>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r>
              <a:rPr lang="en-US" sz="2000" dirty="0">
                <a:solidFill>
                  <a:schemeClr val="bg2"/>
                </a:solidFill>
                <a:latin typeface="Arial"/>
                <a:cs typeface="Arial"/>
              </a:rPr>
              <a:t>FDOT has issued guidance for local governments on AAM</a:t>
            </a:r>
          </a:p>
          <a:p>
            <a:r>
              <a:rPr lang="en-US" sz="2000" dirty="0">
                <a:solidFill>
                  <a:schemeClr val="bg2"/>
                </a:solidFill>
                <a:latin typeface="Arial"/>
                <a:cs typeface="Arial"/>
              </a:rPr>
              <a:t>Includes:</a:t>
            </a:r>
          </a:p>
          <a:p>
            <a:pPr marL="1028700" lvl="1" indent="-342900">
              <a:buClr>
                <a:srgbClr val="C00000"/>
              </a:buClr>
            </a:pPr>
            <a:r>
              <a:rPr lang="en-US" sz="2000" dirty="0">
                <a:solidFill>
                  <a:schemeClr val="bg2"/>
                </a:solidFill>
                <a:latin typeface="Arial"/>
                <a:cs typeface="Arial"/>
              </a:rPr>
              <a:t>Introduction to AAM</a:t>
            </a:r>
          </a:p>
          <a:p>
            <a:pPr marL="1028700" lvl="1" indent="-342900">
              <a:buClr>
                <a:srgbClr val="C00000"/>
              </a:buClr>
            </a:pPr>
            <a:r>
              <a:rPr lang="en-US" sz="2000" dirty="0">
                <a:solidFill>
                  <a:schemeClr val="bg2"/>
                </a:solidFill>
                <a:latin typeface="Arial"/>
                <a:cs typeface="Arial"/>
              </a:rPr>
              <a:t>Long-Range and Proactive Planning for AAM</a:t>
            </a:r>
          </a:p>
          <a:p>
            <a:pPr marL="1028700" lvl="1" indent="-342900">
              <a:buClr>
                <a:srgbClr val="C00000"/>
              </a:buClr>
            </a:pPr>
            <a:r>
              <a:rPr lang="en-US" sz="2000" dirty="0">
                <a:solidFill>
                  <a:schemeClr val="bg2"/>
                </a:solidFill>
                <a:latin typeface="Arial"/>
                <a:cs typeface="Arial"/>
              </a:rPr>
              <a:t>Vertiport Site Approval Process for On and Off-Airport </a:t>
            </a:r>
          </a:p>
          <a:p>
            <a:r>
              <a:rPr lang="en-US" sz="2000" dirty="0">
                <a:solidFill>
                  <a:schemeClr val="bg2"/>
                </a:solidFill>
                <a:latin typeface="Arial"/>
                <a:cs typeface="Arial"/>
              </a:rPr>
              <a:t>This guidebook is the foundation of the local government training</a:t>
            </a:r>
          </a:p>
        </p:txBody>
      </p:sp>
      <p:pic>
        <p:nvPicPr>
          <p:cNvPr id="20" name="Picture 19">
            <a:extLst>
              <a:ext uri="{FF2B5EF4-FFF2-40B4-BE49-F238E27FC236}">
                <a16:creationId xmlns:a16="http://schemas.microsoft.com/office/drawing/2014/main" id="{AF2A03BE-C759-FA32-A2F1-A9EA85659290}"/>
              </a:ext>
            </a:extLst>
          </p:cNvPr>
          <p:cNvPicPr>
            <a:picLocks noChangeAspect="1"/>
          </p:cNvPicPr>
          <p:nvPr/>
        </p:nvPicPr>
        <p:blipFill>
          <a:blip r:embed="rId4"/>
          <a:stretch>
            <a:fillRect/>
          </a:stretch>
        </p:blipFill>
        <p:spPr>
          <a:xfrm>
            <a:off x="842943" y="2903517"/>
            <a:ext cx="2866269" cy="3705843"/>
          </a:xfrm>
          <a:prstGeom prst="rect">
            <a:avLst/>
          </a:prstGeom>
          <a:effectLst>
            <a:outerShdw blurRad="63500" sx="102000" sy="102000" algn="ctr" rotWithShape="0">
              <a:prstClr val="black">
                <a:alpha val="40000"/>
              </a:prstClr>
            </a:outerShdw>
          </a:effectLst>
        </p:spPr>
      </p:pic>
      <p:sp>
        <p:nvSpPr>
          <p:cNvPr id="22" name="TextBox 21">
            <a:extLst>
              <a:ext uri="{FF2B5EF4-FFF2-40B4-BE49-F238E27FC236}">
                <a16:creationId xmlns:a16="http://schemas.microsoft.com/office/drawing/2014/main" id="{CA2F1333-3DF7-CCDD-8B1F-6EDA6EC6E5B3}"/>
              </a:ext>
            </a:extLst>
          </p:cNvPr>
          <p:cNvSpPr txBox="1"/>
          <p:nvPr/>
        </p:nvSpPr>
        <p:spPr>
          <a:xfrm>
            <a:off x="114300" y="6522591"/>
            <a:ext cx="339754" cy="276999"/>
          </a:xfrm>
          <a:prstGeom prst="rect">
            <a:avLst/>
          </a:prstGeom>
          <a:noFill/>
        </p:spPr>
        <p:txBody>
          <a:bodyPr wrap="square" rtlCol="0">
            <a:spAutoFit/>
          </a:bodyPr>
          <a:lstStyle/>
          <a:p>
            <a:fld id="{62A0D2D2-294D-4896-AE08-5D8691E152B2}" type="slidenum">
              <a:rPr lang="en-US" sz="1200" smtClean="0">
                <a:solidFill>
                  <a:schemeClr val="bg2"/>
                </a:solidFill>
              </a:rPr>
              <a:t>8</a:t>
            </a:fld>
            <a:endParaRPr lang="en-US" sz="1200" dirty="0">
              <a:solidFill>
                <a:schemeClr val="bg2"/>
              </a:solidFill>
            </a:endParaRPr>
          </a:p>
        </p:txBody>
      </p:sp>
      <p:pic>
        <p:nvPicPr>
          <p:cNvPr id="23" name="Picture 2">
            <a:extLst>
              <a:ext uri="{FF2B5EF4-FFF2-40B4-BE49-F238E27FC236}">
                <a16:creationId xmlns:a16="http://schemas.microsoft.com/office/drawing/2014/main" id="{B6890047-9AAF-67C9-812A-9C1B56EDAC90}"/>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10865357" y="6126267"/>
            <a:ext cx="1156252" cy="578127"/>
          </a:xfrm>
          <a:prstGeom prst="rect">
            <a:avLst/>
          </a:prstGeom>
          <a:noFill/>
          <a:extLst>
            <a:ext uri="{909E8E84-426E-40DD-AFC4-6F175D3DCCD1}">
              <a14:hiddenFill xmlns:a14="http://schemas.microsoft.com/office/drawing/2010/main">
                <a:solidFill>
                  <a:srgbClr val="FFFFFF"/>
                </a:solidFill>
              </a14:hiddenFill>
            </a:ext>
          </a:extLst>
        </p:spPr>
      </p:pic>
      <p:pic>
        <p:nvPicPr>
          <p:cNvPr id="3" name="Graphic 2">
            <a:extLst>
              <a:ext uri="{FF2B5EF4-FFF2-40B4-BE49-F238E27FC236}">
                <a16:creationId xmlns:a16="http://schemas.microsoft.com/office/drawing/2014/main" id="{5D12BF8E-B885-B739-0633-C21A055A2B05}"/>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6120559" y="5289229"/>
            <a:ext cx="1156252" cy="1156252"/>
          </a:xfrm>
          <a:prstGeom prst="rect">
            <a:avLst/>
          </a:prstGeom>
        </p:spPr>
      </p:pic>
      <p:sp>
        <p:nvSpPr>
          <p:cNvPr id="4" name="TextBox 3">
            <a:extLst>
              <a:ext uri="{FF2B5EF4-FFF2-40B4-BE49-F238E27FC236}">
                <a16:creationId xmlns:a16="http://schemas.microsoft.com/office/drawing/2014/main" id="{624DA281-EBDE-0DC5-69CC-265901AC75D3}"/>
              </a:ext>
            </a:extLst>
          </p:cNvPr>
          <p:cNvSpPr txBox="1"/>
          <p:nvPr/>
        </p:nvSpPr>
        <p:spPr>
          <a:xfrm>
            <a:off x="7357928" y="5358213"/>
            <a:ext cx="1551961" cy="1200329"/>
          </a:xfrm>
          <a:prstGeom prst="rect">
            <a:avLst/>
          </a:prstGeom>
          <a:noFill/>
        </p:spPr>
        <p:txBody>
          <a:bodyPr wrap="square" rtlCol="0">
            <a:spAutoFit/>
          </a:bodyPr>
          <a:lstStyle/>
          <a:p>
            <a:r>
              <a:rPr lang="en-US" dirty="0"/>
              <a:t>For more information, please can the QR code.</a:t>
            </a:r>
          </a:p>
        </p:txBody>
      </p:sp>
    </p:spTree>
    <p:extLst>
      <p:ext uri="{BB962C8B-B14F-4D97-AF65-F5344CB8AC3E}">
        <p14:creationId xmlns:p14="http://schemas.microsoft.com/office/powerpoint/2010/main" val="574898971"/>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C53E929-B5F7-531B-F0DC-DA22AFC7BD00}"/>
            </a:ext>
          </a:extLst>
        </p:cNvPr>
        <p:cNvGrpSpPr/>
        <p:nvPr/>
      </p:nvGrpSpPr>
      <p:grpSpPr>
        <a:xfrm>
          <a:off x="0" y="0"/>
          <a:ext cx="0" cy="0"/>
          <a:chOff x="0" y="0"/>
          <a:chExt cx="0" cy="0"/>
        </a:xfrm>
      </p:grpSpPr>
      <p:grpSp>
        <p:nvGrpSpPr>
          <p:cNvPr id="4" name="Group 3">
            <a:extLst>
              <a:ext uri="{FF2B5EF4-FFF2-40B4-BE49-F238E27FC236}">
                <a16:creationId xmlns:a16="http://schemas.microsoft.com/office/drawing/2014/main" id="{7633F695-7F65-79ED-A7E3-892459C31457}"/>
              </a:ext>
            </a:extLst>
          </p:cNvPr>
          <p:cNvGrpSpPr/>
          <p:nvPr/>
        </p:nvGrpSpPr>
        <p:grpSpPr>
          <a:xfrm>
            <a:off x="0" y="0"/>
            <a:ext cx="12192000" cy="1169958"/>
            <a:chOff x="0" y="0"/>
            <a:chExt cx="12192000" cy="1169958"/>
          </a:xfrm>
        </p:grpSpPr>
        <p:sp>
          <p:nvSpPr>
            <p:cNvPr id="5" name="Rectangle 4">
              <a:extLst>
                <a:ext uri="{FF2B5EF4-FFF2-40B4-BE49-F238E27FC236}">
                  <a16:creationId xmlns:a16="http://schemas.microsoft.com/office/drawing/2014/main" id="{DA1A678B-74C4-D129-C524-90F7DCCC01E5}"/>
                </a:ext>
              </a:extLst>
            </p:cNvPr>
            <p:cNvSpPr/>
            <p:nvPr/>
          </p:nvSpPr>
          <p:spPr>
            <a:xfrm>
              <a:off x="0" y="0"/>
              <a:ext cx="12192000" cy="1092200"/>
            </a:xfrm>
            <a:prstGeom prst="rect">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6" name="Title 167">
              <a:extLst>
                <a:ext uri="{FF2B5EF4-FFF2-40B4-BE49-F238E27FC236}">
                  <a16:creationId xmlns:a16="http://schemas.microsoft.com/office/drawing/2014/main" id="{B3C65099-C0FA-B16E-9C86-F4BA9867F949}"/>
                </a:ext>
              </a:extLst>
            </p:cNvPr>
            <p:cNvSpPr txBox="1">
              <a:spLocks/>
            </p:cNvSpPr>
            <p:nvPr/>
          </p:nvSpPr>
          <p:spPr>
            <a:xfrm>
              <a:off x="622669" y="3244"/>
              <a:ext cx="10445021" cy="1166714"/>
            </a:xfrm>
            <a:prstGeom prst="rect">
              <a:avLst/>
            </a:prstGeom>
          </p:spPr>
          <p:txBody>
            <a:bodyPr vert="horz" lIns="91440" tIns="45720" rIns="91440" bIns="45720" rtlCol="0" anchor="ctr">
              <a:normAutofit/>
            </a:bodyPr>
            <a:lstStyle>
              <a:lvl1pPr algn="l" defTabSz="914400" rtl="0" eaLnBrk="1" latinLnBrk="0" hangingPunct="1">
                <a:lnSpc>
                  <a:spcPct val="90000"/>
                </a:lnSpc>
                <a:spcBef>
                  <a:spcPct val="0"/>
                </a:spcBef>
                <a:buNone/>
                <a:defRPr sz="4400" kern="1200">
                  <a:solidFill>
                    <a:srgbClr val="1F4383"/>
                  </a:solidFill>
                  <a:latin typeface="Arial Black" panose="020B0A04020102020204" pitchFamily="34" charset="0"/>
                  <a:ea typeface="+mj-ea"/>
                  <a:cs typeface="+mj-cs"/>
                </a:defRPr>
              </a:lvl1pPr>
            </a:lstStyle>
            <a:p>
              <a:r>
                <a:rPr lang="en-US" dirty="0">
                  <a:solidFill>
                    <a:schemeClr val="bg2"/>
                  </a:solidFill>
                  <a:latin typeface="Arial Black"/>
                </a:rPr>
                <a:t>Types of AAM Operations</a:t>
              </a:r>
              <a:endParaRPr lang="en-US" dirty="0">
                <a:solidFill>
                  <a:schemeClr val="bg2"/>
                </a:solidFill>
              </a:endParaRPr>
            </a:p>
          </p:txBody>
        </p:sp>
      </p:grpSp>
      <p:pic>
        <p:nvPicPr>
          <p:cNvPr id="2" name="Picture 1">
            <a:extLst>
              <a:ext uri="{FF2B5EF4-FFF2-40B4-BE49-F238E27FC236}">
                <a16:creationId xmlns:a16="http://schemas.microsoft.com/office/drawing/2014/main" id="{D9BABB3F-245E-3362-D83F-0AB19815FE9A}"/>
              </a:ext>
            </a:extLst>
          </p:cNvPr>
          <p:cNvPicPr>
            <a:picLocks noChangeAspect="1"/>
          </p:cNvPicPr>
          <p:nvPr/>
        </p:nvPicPr>
        <p:blipFill>
          <a:blip r:embed="rId2"/>
          <a:srcRect l="1408"/>
          <a:stretch/>
        </p:blipFill>
        <p:spPr>
          <a:xfrm>
            <a:off x="0" y="1395395"/>
            <a:ext cx="6580728" cy="4960760"/>
          </a:xfrm>
          <a:prstGeom prst="rect">
            <a:avLst/>
          </a:prstGeom>
        </p:spPr>
      </p:pic>
      <p:sp>
        <p:nvSpPr>
          <p:cNvPr id="3" name="TextBox 2">
            <a:extLst>
              <a:ext uri="{FF2B5EF4-FFF2-40B4-BE49-F238E27FC236}">
                <a16:creationId xmlns:a16="http://schemas.microsoft.com/office/drawing/2014/main" id="{7B4DF5CD-5D66-1F87-E1E2-0B5D302C8E7A}"/>
              </a:ext>
            </a:extLst>
          </p:cNvPr>
          <p:cNvSpPr txBox="1"/>
          <p:nvPr/>
        </p:nvSpPr>
        <p:spPr>
          <a:xfrm>
            <a:off x="197071" y="6048378"/>
            <a:ext cx="2545612" cy="307777"/>
          </a:xfrm>
          <a:prstGeom prst="rect">
            <a:avLst/>
          </a:prstGeom>
          <a:noFill/>
        </p:spPr>
        <p:txBody>
          <a:bodyPr wrap="square" rtlCol="0">
            <a:spAutoFit/>
          </a:bodyPr>
          <a:lstStyle/>
          <a:p>
            <a:r>
              <a:rPr lang="en-US" sz="1400" i="1" dirty="0">
                <a:latin typeface="+mj-lt"/>
              </a:rPr>
              <a:t>Source: Lilium Air Mobility</a:t>
            </a:r>
          </a:p>
        </p:txBody>
      </p:sp>
      <p:pic>
        <p:nvPicPr>
          <p:cNvPr id="8" name="Picture 7">
            <a:extLst>
              <a:ext uri="{FF2B5EF4-FFF2-40B4-BE49-F238E27FC236}">
                <a16:creationId xmlns:a16="http://schemas.microsoft.com/office/drawing/2014/main" id="{68B99E65-9CA4-B62C-5A86-88CEB6F12EBB}"/>
              </a:ext>
            </a:extLst>
          </p:cNvPr>
          <p:cNvPicPr>
            <a:picLocks noChangeAspect="1"/>
          </p:cNvPicPr>
          <p:nvPr/>
        </p:nvPicPr>
        <p:blipFill>
          <a:blip r:embed="rId3">
            <a:extLst>
              <a:ext uri="{28A0092B-C50C-407E-A947-70E740481C1C}">
                <a14:useLocalDpi xmlns:a14="http://schemas.microsoft.com/office/drawing/2010/main" val="0"/>
              </a:ext>
            </a:extLst>
          </a:blip>
          <a:srcRect r="50088"/>
          <a:stretch/>
        </p:blipFill>
        <p:spPr>
          <a:xfrm>
            <a:off x="6780553" y="1169958"/>
            <a:ext cx="4608080" cy="2639545"/>
          </a:xfrm>
          <a:prstGeom prst="rect">
            <a:avLst/>
          </a:prstGeom>
        </p:spPr>
      </p:pic>
      <p:pic>
        <p:nvPicPr>
          <p:cNvPr id="9" name="Picture 8">
            <a:extLst>
              <a:ext uri="{FF2B5EF4-FFF2-40B4-BE49-F238E27FC236}">
                <a16:creationId xmlns:a16="http://schemas.microsoft.com/office/drawing/2014/main" id="{DB5F87E5-9564-557B-FF3D-FAE5BC0E252B}"/>
              </a:ext>
            </a:extLst>
          </p:cNvPr>
          <p:cNvPicPr>
            <a:picLocks noChangeAspect="1"/>
          </p:cNvPicPr>
          <p:nvPr/>
        </p:nvPicPr>
        <p:blipFill>
          <a:blip r:embed="rId3">
            <a:extLst>
              <a:ext uri="{28A0092B-C50C-407E-A947-70E740481C1C}">
                <a14:useLocalDpi xmlns:a14="http://schemas.microsoft.com/office/drawing/2010/main" val="0"/>
              </a:ext>
            </a:extLst>
          </a:blip>
          <a:srcRect l="50088"/>
          <a:stretch/>
        </p:blipFill>
        <p:spPr>
          <a:xfrm>
            <a:off x="6780553" y="3716610"/>
            <a:ext cx="4608080" cy="2639545"/>
          </a:xfrm>
          <a:prstGeom prst="rect">
            <a:avLst/>
          </a:prstGeom>
        </p:spPr>
      </p:pic>
    </p:spTree>
    <p:extLst>
      <p:ext uri="{BB962C8B-B14F-4D97-AF65-F5344CB8AC3E}">
        <p14:creationId xmlns:p14="http://schemas.microsoft.com/office/powerpoint/2010/main" val="2474603726"/>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9" name="Rectangle 8">
            <a:extLst>
              <a:ext uri="{FF2B5EF4-FFF2-40B4-BE49-F238E27FC236}">
                <a16:creationId xmlns:a16="http://schemas.microsoft.com/office/drawing/2014/main" id="{6753252F-4873-4F63-801D-CC719279A7D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solidFill>
            <a:srgbClr val="FFFFF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1" name="Rectangle 10">
            <a:extLst>
              <a:ext uri="{FF2B5EF4-FFF2-40B4-BE49-F238E27FC236}">
                <a16:creationId xmlns:a16="http://schemas.microsoft.com/office/drawing/2014/main" id="{047C8CCB-F95D-4249-92DD-651249D3535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2013557" cy="6858000"/>
          </a:xfrm>
          <a:prstGeom prst="rect">
            <a:avLst/>
          </a:prstGeom>
          <a:solidFill>
            <a:srgbClr val="C00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Title 1">
            <a:extLst>
              <a:ext uri="{FF2B5EF4-FFF2-40B4-BE49-F238E27FC236}">
                <a16:creationId xmlns:a16="http://schemas.microsoft.com/office/drawing/2014/main" id="{2175ADA7-5A69-1A94-F272-7CA17F9374EB}"/>
              </a:ext>
            </a:extLst>
          </p:cNvPr>
          <p:cNvSpPr>
            <a:spLocks noGrp="1"/>
          </p:cNvSpPr>
          <p:nvPr>
            <p:ph type="title"/>
          </p:nvPr>
        </p:nvSpPr>
        <p:spPr>
          <a:xfrm>
            <a:off x="347569" y="2009868"/>
            <a:ext cx="2875025" cy="2838263"/>
          </a:xfrm>
          <a:prstGeom prst="ellipse">
            <a:avLst/>
          </a:prstGeom>
          <a:solidFill>
            <a:srgbClr val="262626"/>
          </a:solidFill>
          <a:ln w="174625" cmpd="thinThick">
            <a:solidFill>
              <a:srgbClr val="262626"/>
            </a:solidFill>
          </a:ln>
        </p:spPr>
        <p:txBody>
          <a:bodyPr vert="horz" lIns="91440" tIns="45720" rIns="91440" bIns="45720" rtlCol="0" anchor="ctr">
            <a:noAutofit/>
          </a:bodyPr>
          <a:lstStyle/>
          <a:p>
            <a:pPr algn="ctr"/>
            <a:r>
              <a:rPr lang="en-US" sz="3600" b="1" kern="1200" dirty="0">
                <a:solidFill>
                  <a:srgbClr val="FFFFFF"/>
                </a:solidFill>
                <a:latin typeface="Arial" panose="020B0604020202020204" pitchFamily="34" charset="0"/>
                <a:cs typeface="Arial" panose="020B0604020202020204" pitchFamily="34" charset="0"/>
              </a:rPr>
              <a:t>Land Use</a:t>
            </a:r>
            <a:br>
              <a:rPr lang="en-US" sz="3600" b="1" kern="1200" dirty="0">
                <a:solidFill>
                  <a:srgbClr val="FFFFFF"/>
                </a:solidFill>
                <a:latin typeface="Arial" panose="020B0604020202020204" pitchFamily="34" charset="0"/>
                <a:cs typeface="Arial" panose="020B0604020202020204" pitchFamily="34" charset="0"/>
              </a:rPr>
            </a:br>
            <a:r>
              <a:rPr lang="en-US" sz="3600" b="1" kern="1200" dirty="0">
                <a:solidFill>
                  <a:srgbClr val="FFFFFF"/>
                </a:solidFill>
                <a:latin typeface="Arial" panose="020B0604020202020204" pitchFamily="34" charset="0"/>
                <a:cs typeface="Arial" panose="020B0604020202020204" pitchFamily="34" charset="0"/>
              </a:rPr>
              <a:t>Impacts</a:t>
            </a:r>
          </a:p>
        </p:txBody>
      </p:sp>
      <p:pic>
        <p:nvPicPr>
          <p:cNvPr id="4" name="Picture 3">
            <a:extLst>
              <a:ext uri="{FF2B5EF4-FFF2-40B4-BE49-F238E27FC236}">
                <a16:creationId xmlns:a16="http://schemas.microsoft.com/office/drawing/2014/main" id="{D2E636EF-1B9A-C6EA-5CB6-1B2E86319FF6}"/>
              </a:ext>
            </a:extLst>
          </p:cNvPr>
          <p:cNvPicPr>
            <a:picLocks noChangeAspect="1"/>
          </p:cNvPicPr>
          <p:nvPr/>
        </p:nvPicPr>
        <p:blipFill>
          <a:blip r:embed="rId2"/>
          <a:srcRect l="2120"/>
          <a:stretch/>
        </p:blipFill>
        <p:spPr>
          <a:xfrm>
            <a:off x="3340729" y="176164"/>
            <a:ext cx="8763013" cy="6356497"/>
          </a:xfrm>
          <a:prstGeom prst="rect">
            <a:avLst/>
          </a:prstGeom>
        </p:spPr>
      </p:pic>
    </p:spTree>
    <p:extLst>
      <p:ext uri="{BB962C8B-B14F-4D97-AF65-F5344CB8AC3E}">
        <p14:creationId xmlns:p14="http://schemas.microsoft.com/office/powerpoint/2010/main" val="3042458666"/>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990DEB5-A6EA-E779-E0E1-122C55FF27EF}"/>
              </a:ext>
            </a:extLst>
          </p:cNvPr>
          <p:cNvSpPr>
            <a:spLocks noGrp="1"/>
          </p:cNvSpPr>
          <p:nvPr>
            <p:ph type="title"/>
          </p:nvPr>
        </p:nvSpPr>
        <p:spPr/>
        <p:txBody>
          <a:bodyPr/>
          <a:lstStyle/>
          <a:p>
            <a:r>
              <a:rPr lang="en-US" dirty="0"/>
              <a:t>AAM Infrastructure</a:t>
            </a:r>
          </a:p>
        </p:txBody>
      </p:sp>
      <p:sp>
        <p:nvSpPr>
          <p:cNvPr id="3" name="Content Placeholder 2">
            <a:extLst>
              <a:ext uri="{FF2B5EF4-FFF2-40B4-BE49-F238E27FC236}">
                <a16:creationId xmlns:a16="http://schemas.microsoft.com/office/drawing/2014/main" id="{40DCD921-834F-7734-1724-7E11D16377D3}"/>
              </a:ext>
            </a:extLst>
          </p:cNvPr>
          <p:cNvSpPr>
            <a:spLocks noGrp="1"/>
          </p:cNvSpPr>
          <p:nvPr>
            <p:ph idx="1"/>
          </p:nvPr>
        </p:nvSpPr>
        <p:spPr>
          <a:xfrm>
            <a:off x="838200" y="3595955"/>
            <a:ext cx="10515600" cy="2581007"/>
          </a:xfrm>
        </p:spPr>
        <p:txBody>
          <a:bodyPr>
            <a:normAutofit/>
          </a:bodyPr>
          <a:lstStyle/>
          <a:p>
            <a:pPr marL="342900" indent="-342900">
              <a:buFont typeface="Arial" panose="020B0604020202020204" pitchFamily="34" charset="0"/>
              <a:buChar char="•"/>
            </a:pPr>
            <a:r>
              <a:rPr lang="en-US" sz="2400" b="0" dirty="0">
                <a:solidFill>
                  <a:srgbClr val="000000"/>
                </a:solidFill>
              </a:rPr>
              <a:t>Initially, these aircraft may rely on existing airports and heliports, but as eVTOL operations increase, a new form of aviation infrastructure, vertiports, will likely be needed </a:t>
            </a:r>
          </a:p>
          <a:p>
            <a:pPr marL="342900" indent="-342900">
              <a:buFont typeface="Arial" panose="020B0604020202020204" pitchFamily="34" charset="0"/>
              <a:buChar char="•"/>
            </a:pPr>
            <a:r>
              <a:rPr lang="en-US" sz="2400" b="0" dirty="0">
                <a:solidFill>
                  <a:srgbClr val="000000"/>
                </a:solidFill>
              </a:rPr>
              <a:t>Some airports and heliports that exist today may be able to accommodate AAM with minor infrastructure changes, while others will need significant modifications to adapt</a:t>
            </a:r>
          </a:p>
        </p:txBody>
      </p:sp>
      <p:pic>
        <p:nvPicPr>
          <p:cNvPr id="5" name="Picture 4">
            <a:extLst>
              <a:ext uri="{FF2B5EF4-FFF2-40B4-BE49-F238E27FC236}">
                <a16:creationId xmlns:a16="http://schemas.microsoft.com/office/drawing/2014/main" id="{34D84397-4B07-2961-FB25-427B20DEED52}"/>
              </a:ext>
            </a:extLst>
          </p:cNvPr>
          <p:cNvPicPr>
            <a:picLocks noChangeAspect="1"/>
          </p:cNvPicPr>
          <p:nvPr/>
        </p:nvPicPr>
        <p:blipFill>
          <a:blip r:embed="rId2"/>
          <a:stretch>
            <a:fillRect/>
          </a:stretch>
        </p:blipFill>
        <p:spPr>
          <a:xfrm>
            <a:off x="582098" y="1541124"/>
            <a:ext cx="11027803" cy="1887876"/>
          </a:xfrm>
          <a:prstGeom prst="rect">
            <a:avLst/>
          </a:prstGeom>
        </p:spPr>
      </p:pic>
    </p:spTree>
    <p:extLst>
      <p:ext uri="{BB962C8B-B14F-4D97-AF65-F5344CB8AC3E}">
        <p14:creationId xmlns:p14="http://schemas.microsoft.com/office/powerpoint/2010/main" val="1585013048"/>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031" name="Rectangle 1030">
            <a:extLst>
              <a:ext uri="{FF2B5EF4-FFF2-40B4-BE49-F238E27FC236}">
                <a16:creationId xmlns:a16="http://schemas.microsoft.com/office/drawing/2014/main" id="{04812C46-200A-4DEB-A05E-3ED6C68C238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049"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1026" name="Picture 2" descr="Fort Lauderdale–Hollywood International Airport - Secondary Airport for ...">
            <a:extLst>
              <a:ext uri="{FF2B5EF4-FFF2-40B4-BE49-F238E27FC236}">
                <a16:creationId xmlns:a16="http://schemas.microsoft.com/office/drawing/2014/main" id="{63F14D44-BD72-97E5-2FFD-4DEE25A4C12C}"/>
              </a:ext>
            </a:extLst>
          </p:cNvPr>
          <p:cNvPicPr>
            <a:picLocks noChangeAspect="1" noChangeArrowheads="1"/>
          </p:cNvPicPr>
          <p:nvPr/>
        </p:nvPicPr>
        <p:blipFill>
          <a:blip r:embed="rId2">
            <a:extLst>
              <a:ext uri="{28A0092B-C50C-407E-A947-70E740481C1C}">
                <a14:useLocalDpi xmlns:a14="http://schemas.microsoft.com/office/drawing/2010/main" val="0"/>
              </a:ext>
            </a:extLst>
          </a:blip>
          <a:srcRect l="5884" r="-1" b="-1"/>
          <a:stretch/>
        </p:blipFill>
        <p:spPr bwMode="auto">
          <a:xfrm>
            <a:off x="2522356" y="10"/>
            <a:ext cx="9669642" cy="6857990"/>
          </a:xfrm>
          <a:prstGeom prst="rect">
            <a:avLst/>
          </a:prstGeom>
          <a:noFill/>
          <a:extLst>
            <a:ext uri="{909E8E84-426E-40DD-AFC4-6F175D3DCCD1}">
              <a14:hiddenFill xmlns:a14="http://schemas.microsoft.com/office/drawing/2010/main">
                <a:solidFill>
                  <a:srgbClr val="FFFFFF"/>
                </a:solidFill>
              </a14:hiddenFill>
            </a:ext>
          </a:extLst>
        </p:spPr>
      </p:pic>
      <p:sp>
        <p:nvSpPr>
          <p:cNvPr id="1033" name="Rectangle 1032">
            <a:extLst>
              <a:ext uri="{FF2B5EF4-FFF2-40B4-BE49-F238E27FC236}">
                <a16:creationId xmlns:a16="http://schemas.microsoft.com/office/drawing/2014/main" id="{D1EA859B-E555-4109-94F3-6700E046E00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 y="0"/>
            <a:ext cx="7390263" cy="6858000"/>
          </a:xfrm>
          <a:prstGeom prst="rect">
            <a:avLst/>
          </a:prstGeom>
          <a:gradFill>
            <a:gsLst>
              <a:gs pos="48000">
                <a:schemeClr val="bg1"/>
              </a:gs>
              <a:gs pos="35000">
                <a:schemeClr val="bg1">
                  <a:alpha val="77000"/>
                </a:schemeClr>
              </a:gs>
              <a:gs pos="19000">
                <a:schemeClr val="bg1">
                  <a:alpha val="38000"/>
                </a:schemeClr>
              </a:gs>
              <a:gs pos="0">
                <a:schemeClr val="bg1">
                  <a:alpha val="0"/>
                </a:schemeClr>
              </a:gs>
              <a:gs pos="100000">
                <a:schemeClr val="bg1"/>
              </a:gs>
            </a:gsLst>
            <a:lin ang="10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Title 1">
            <a:extLst>
              <a:ext uri="{FF2B5EF4-FFF2-40B4-BE49-F238E27FC236}">
                <a16:creationId xmlns:a16="http://schemas.microsoft.com/office/drawing/2014/main" id="{127F7BA6-8AE6-F654-D255-88A016C68976}"/>
              </a:ext>
            </a:extLst>
          </p:cNvPr>
          <p:cNvSpPr>
            <a:spLocks noGrp="1"/>
          </p:cNvSpPr>
          <p:nvPr>
            <p:ph type="title"/>
          </p:nvPr>
        </p:nvSpPr>
        <p:spPr>
          <a:xfrm>
            <a:off x="838197" y="280284"/>
            <a:ext cx="3822189" cy="1899912"/>
          </a:xfrm>
        </p:spPr>
        <p:txBody>
          <a:bodyPr>
            <a:normAutofit/>
          </a:bodyPr>
          <a:lstStyle/>
          <a:p>
            <a:r>
              <a:rPr lang="en-US" dirty="0"/>
              <a:t>Airports</a:t>
            </a:r>
          </a:p>
        </p:txBody>
      </p:sp>
      <p:sp>
        <p:nvSpPr>
          <p:cNvPr id="3" name="Content Placeholder 2">
            <a:extLst>
              <a:ext uri="{FF2B5EF4-FFF2-40B4-BE49-F238E27FC236}">
                <a16:creationId xmlns:a16="http://schemas.microsoft.com/office/drawing/2014/main" id="{7A0EC5C7-4A2A-365E-6C27-4DC82851CCE7}"/>
              </a:ext>
            </a:extLst>
          </p:cNvPr>
          <p:cNvSpPr>
            <a:spLocks noGrp="1"/>
          </p:cNvSpPr>
          <p:nvPr>
            <p:ph idx="1"/>
          </p:nvPr>
        </p:nvSpPr>
        <p:spPr>
          <a:xfrm>
            <a:off x="838200" y="2019421"/>
            <a:ext cx="4487944" cy="3742762"/>
          </a:xfrm>
        </p:spPr>
        <p:txBody>
          <a:bodyPr>
            <a:normAutofit/>
          </a:bodyPr>
          <a:lstStyle/>
          <a:p>
            <a:pPr marL="457200" indent="-457200">
              <a:buFont typeface="Arial" panose="020B0604020202020204" pitchFamily="34" charset="0"/>
              <a:buChar char="•"/>
            </a:pPr>
            <a:r>
              <a:rPr lang="en-US" sz="2400" b="0" dirty="0">
                <a:solidFill>
                  <a:srgbClr val="000000"/>
                </a:solidFill>
              </a:rPr>
              <a:t>Likely first location for eVTOL activity due to existing infrastructure and large footprint</a:t>
            </a:r>
          </a:p>
          <a:p>
            <a:pPr marL="457200" indent="-457200">
              <a:buFont typeface="Arial" panose="020B0604020202020204" pitchFamily="34" charset="0"/>
              <a:buChar char="•"/>
            </a:pPr>
            <a:r>
              <a:rPr lang="en-US" sz="2400" b="0" dirty="0">
                <a:solidFill>
                  <a:srgbClr val="000000"/>
                </a:solidFill>
              </a:rPr>
              <a:t>Airport rules and regulations and other safety standards will be applicable</a:t>
            </a:r>
          </a:p>
          <a:p>
            <a:pPr marL="457200" indent="-457200">
              <a:buFont typeface="Arial" panose="020B0604020202020204" pitchFamily="34" charset="0"/>
              <a:buChar char="•"/>
            </a:pPr>
            <a:r>
              <a:rPr lang="en-US" sz="2400" b="0" dirty="0">
                <a:solidFill>
                  <a:srgbClr val="000000"/>
                </a:solidFill>
              </a:rPr>
              <a:t>eVTOLS may operate in a similar manner as helicopters</a:t>
            </a:r>
          </a:p>
        </p:txBody>
      </p:sp>
      <p:pic>
        <p:nvPicPr>
          <p:cNvPr id="4" name="Picture 2">
            <a:extLst>
              <a:ext uri="{FF2B5EF4-FFF2-40B4-BE49-F238E27FC236}">
                <a16:creationId xmlns:a16="http://schemas.microsoft.com/office/drawing/2014/main" id="{5B1C10A4-F038-28DD-3796-83FCB3F6B7AE}"/>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1056775" y="6190287"/>
            <a:ext cx="1027647" cy="513824"/>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742340539"/>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a:extLst>
              <a:ext uri="{FF2B5EF4-FFF2-40B4-BE49-F238E27FC236}">
                <a16:creationId xmlns:a16="http://schemas.microsoft.com/office/drawing/2014/main" id="{BB032B57-73D7-2378-2E6C-0EA0FB842E1B}"/>
              </a:ext>
            </a:extLst>
          </p:cNvPr>
          <p:cNvPicPr>
            <a:picLocks noChangeAspect="1"/>
          </p:cNvPicPr>
          <p:nvPr/>
        </p:nvPicPr>
        <p:blipFill>
          <a:blip r:embed="rId2"/>
          <a:srcRect l="12165" t="788" r="2"/>
          <a:stretch/>
        </p:blipFill>
        <p:spPr>
          <a:xfrm>
            <a:off x="5314276" y="0"/>
            <a:ext cx="6877723" cy="6858000"/>
          </a:xfrm>
          <a:prstGeom prst="rect">
            <a:avLst/>
          </a:prstGeom>
        </p:spPr>
      </p:pic>
      <p:sp>
        <p:nvSpPr>
          <p:cNvPr id="4" name="Rectangle 3">
            <a:extLst>
              <a:ext uri="{FF2B5EF4-FFF2-40B4-BE49-F238E27FC236}">
                <a16:creationId xmlns:a16="http://schemas.microsoft.com/office/drawing/2014/main" id="{E0B2167D-E8BD-3E9B-7C85-FEA19498D16F}"/>
              </a:ext>
            </a:extLst>
          </p:cNvPr>
          <p:cNvSpPr/>
          <p:nvPr/>
        </p:nvSpPr>
        <p:spPr>
          <a:xfrm>
            <a:off x="5314278" y="-54462"/>
            <a:ext cx="6877722" cy="6912462"/>
          </a:xfrm>
          <a:prstGeom prst="rect">
            <a:avLst/>
          </a:prstGeom>
          <a:solidFill>
            <a:schemeClr val="accent1">
              <a:alpha val="55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Title 1">
            <a:extLst>
              <a:ext uri="{FF2B5EF4-FFF2-40B4-BE49-F238E27FC236}">
                <a16:creationId xmlns:a16="http://schemas.microsoft.com/office/drawing/2014/main" id="{910A1403-28AA-B2B5-627F-0A6A1E9EFD41}"/>
              </a:ext>
            </a:extLst>
          </p:cNvPr>
          <p:cNvSpPr>
            <a:spLocks noGrp="1"/>
          </p:cNvSpPr>
          <p:nvPr>
            <p:ph type="title"/>
          </p:nvPr>
        </p:nvSpPr>
        <p:spPr>
          <a:xfrm>
            <a:off x="603030" y="730913"/>
            <a:ext cx="10515600" cy="931240"/>
          </a:xfrm>
        </p:spPr>
        <p:txBody>
          <a:bodyPr/>
          <a:lstStyle/>
          <a:p>
            <a:r>
              <a:rPr lang="en-US" dirty="0">
                <a:solidFill>
                  <a:srgbClr val="1C4384"/>
                </a:solidFill>
              </a:rPr>
              <a:t>Heliports</a:t>
            </a:r>
          </a:p>
        </p:txBody>
      </p:sp>
      <p:sp>
        <p:nvSpPr>
          <p:cNvPr id="3" name="Content Placeholder 2">
            <a:extLst>
              <a:ext uri="{FF2B5EF4-FFF2-40B4-BE49-F238E27FC236}">
                <a16:creationId xmlns:a16="http://schemas.microsoft.com/office/drawing/2014/main" id="{B182D458-9213-2005-ECE7-43151C151D5F}"/>
              </a:ext>
            </a:extLst>
          </p:cNvPr>
          <p:cNvSpPr>
            <a:spLocks noGrp="1"/>
          </p:cNvSpPr>
          <p:nvPr>
            <p:ph idx="1"/>
          </p:nvPr>
        </p:nvSpPr>
        <p:spPr>
          <a:xfrm>
            <a:off x="495454" y="2071298"/>
            <a:ext cx="4711245" cy="4786702"/>
          </a:xfrm>
        </p:spPr>
        <p:txBody>
          <a:bodyPr>
            <a:normAutofit/>
          </a:bodyPr>
          <a:lstStyle/>
          <a:p>
            <a:pPr marL="457200" indent="-457200">
              <a:buFont typeface="Arial" panose="020B0604020202020204" pitchFamily="34" charset="0"/>
              <a:buChar char="•"/>
            </a:pPr>
            <a:r>
              <a:rPr lang="en-US" sz="2400" b="0" dirty="0">
                <a:solidFill>
                  <a:srgbClr val="1C4384"/>
                </a:solidFill>
              </a:rPr>
              <a:t>Exist both on and off airports today</a:t>
            </a:r>
          </a:p>
          <a:p>
            <a:pPr marL="457200" indent="-457200">
              <a:buFont typeface="Arial" panose="020B0604020202020204" pitchFamily="34" charset="0"/>
              <a:buChar char="•"/>
            </a:pPr>
            <a:r>
              <a:rPr lang="en-US" sz="2400" b="0" dirty="0">
                <a:solidFill>
                  <a:srgbClr val="1C4384"/>
                </a:solidFill>
              </a:rPr>
              <a:t>Often used for medical transport, emergency services and private operations</a:t>
            </a:r>
          </a:p>
          <a:p>
            <a:pPr marL="457200" indent="-457200">
              <a:buFont typeface="Arial" panose="020B0604020202020204" pitchFamily="34" charset="0"/>
              <a:buChar char="•"/>
            </a:pPr>
            <a:r>
              <a:rPr lang="en-US" sz="2400" b="0" dirty="0">
                <a:solidFill>
                  <a:srgbClr val="1C4384"/>
                </a:solidFill>
              </a:rPr>
              <a:t>Some heliports may require additional design standards to accommodate eVTOLS</a:t>
            </a:r>
          </a:p>
        </p:txBody>
      </p:sp>
      <p:sp>
        <p:nvSpPr>
          <p:cNvPr id="6" name="TextBox 5">
            <a:extLst>
              <a:ext uri="{FF2B5EF4-FFF2-40B4-BE49-F238E27FC236}">
                <a16:creationId xmlns:a16="http://schemas.microsoft.com/office/drawing/2014/main" id="{DAC386FC-C54A-62A0-E218-24010D294B71}"/>
              </a:ext>
            </a:extLst>
          </p:cNvPr>
          <p:cNvSpPr txBox="1"/>
          <p:nvPr/>
        </p:nvSpPr>
        <p:spPr>
          <a:xfrm>
            <a:off x="5639915" y="6447199"/>
            <a:ext cx="2545612" cy="307777"/>
          </a:xfrm>
          <a:prstGeom prst="rect">
            <a:avLst/>
          </a:prstGeom>
          <a:noFill/>
        </p:spPr>
        <p:txBody>
          <a:bodyPr wrap="square" rtlCol="0">
            <a:spAutoFit/>
          </a:bodyPr>
          <a:lstStyle/>
          <a:p>
            <a:r>
              <a:rPr lang="en-US" sz="1400" i="1" dirty="0">
                <a:latin typeface="+mj-lt"/>
              </a:rPr>
              <a:t>Broward Health Medical Center</a:t>
            </a:r>
          </a:p>
        </p:txBody>
      </p:sp>
      <p:pic>
        <p:nvPicPr>
          <p:cNvPr id="7" name="Picture 2">
            <a:extLst>
              <a:ext uri="{FF2B5EF4-FFF2-40B4-BE49-F238E27FC236}">
                <a16:creationId xmlns:a16="http://schemas.microsoft.com/office/drawing/2014/main" id="{C3488BC8-24FE-FE03-0FEF-3904A6B8640D}"/>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1056775" y="6190287"/>
            <a:ext cx="1027647" cy="513824"/>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677220513"/>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C8F8630-2FF2-F2CF-82A5-A2D5D37383C8}"/>
              </a:ext>
            </a:extLst>
          </p:cNvPr>
          <p:cNvSpPr>
            <a:spLocks noGrp="1"/>
          </p:cNvSpPr>
          <p:nvPr>
            <p:ph type="title"/>
          </p:nvPr>
        </p:nvSpPr>
        <p:spPr/>
        <p:txBody>
          <a:bodyPr/>
          <a:lstStyle/>
          <a:p>
            <a:r>
              <a:rPr lang="en-US" dirty="0"/>
              <a:t>Vertiports</a:t>
            </a:r>
          </a:p>
        </p:txBody>
      </p:sp>
      <p:sp>
        <p:nvSpPr>
          <p:cNvPr id="3" name="Content Placeholder 2">
            <a:extLst>
              <a:ext uri="{FF2B5EF4-FFF2-40B4-BE49-F238E27FC236}">
                <a16:creationId xmlns:a16="http://schemas.microsoft.com/office/drawing/2014/main" id="{19564DE6-A3BF-EDB7-DAB1-280D92A933C5}"/>
              </a:ext>
            </a:extLst>
          </p:cNvPr>
          <p:cNvSpPr>
            <a:spLocks noGrp="1"/>
          </p:cNvSpPr>
          <p:nvPr>
            <p:ph idx="1"/>
          </p:nvPr>
        </p:nvSpPr>
        <p:spPr>
          <a:xfrm>
            <a:off x="838200" y="1622122"/>
            <a:ext cx="6251510" cy="4590759"/>
          </a:xfrm>
        </p:spPr>
        <p:txBody>
          <a:bodyPr>
            <a:normAutofit/>
          </a:bodyPr>
          <a:lstStyle/>
          <a:p>
            <a:pPr marL="457200" indent="-457200">
              <a:buFont typeface="Arial" panose="020B0604020202020204" pitchFamily="34" charset="0"/>
              <a:buChar char="•"/>
            </a:pPr>
            <a:r>
              <a:rPr lang="en-US" sz="2400" b="0" dirty="0">
                <a:solidFill>
                  <a:srgbClr val="1C4384"/>
                </a:solidFill>
              </a:rPr>
              <a:t>Vertiports are now a subset of heliports with additional design standards</a:t>
            </a:r>
          </a:p>
          <a:p>
            <a:pPr marL="457200" indent="-457200">
              <a:buFont typeface="Arial" panose="020B0604020202020204" pitchFamily="34" charset="0"/>
              <a:buChar char="•"/>
            </a:pPr>
            <a:r>
              <a:rPr lang="en-US" sz="2400" b="0" dirty="0">
                <a:solidFill>
                  <a:srgbClr val="1C4384"/>
                </a:solidFill>
              </a:rPr>
              <a:t>Will range in size from single landing pads to multiple landing pads and parking stands</a:t>
            </a:r>
          </a:p>
          <a:p>
            <a:pPr marL="457200" indent="-457200">
              <a:buFont typeface="Arial" panose="020B0604020202020204" pitchFamily="34" charset="0"/>
              <a:buChar char="•"/>
            </a:pPr>
            <a:r>
              <a:rPr lang="en-US" sz="2400" b="0" dirty="0">
                <a:solidFill>
                  <a:srgbClr val="1C4384"/>
                </a:solidFill>
              </a:rPr>
              <a:t>Facilities may include:</a:t>
            </a:r>
          </a:p>
          <a:p>
            <a:pPr marL="1143000" lvl="1" indent="-457200"/>
            <a:r>
              <a:rPr lang="en-US" dirty="0"/>
              <a:t>Auto parking lot</a:t>
            </a:r>
          </a:p>
          <a:p>
            <a:pPr marL="1143000" lvl="1" indent="-457200"/>
            <a:r>
              <a:rPr lang="en-US" dirty="0"/>
              <a:t>Terminal building</a:t>
            </a:r>
          </a:p>
          <a:p>
            <a:pPr marL="1143000" lvl="1" indent="-457200"/>
            <a:r>
              <a:rPr lang="en-US" dirty="0"/>
              <a:t>Parking stands</a:t>
            </a:r>
          </a:p>
          <a:p>
            <a:pPr marL="1143000" lvl="1" indent="-457200"/>
            <a:r>
              <a:rPr lang="en-US" dirty="0"/>
              <a:t>Charging stations</a:t>
            </a:r>
          </a:p>
        </p:txBody>
      </p:sp>
      <p:pic>
        <p:nvPicPr>
          <p:cNvPr id="6" name="Picture 5">
            <a:extLst>
              <a:ext uri="{FF2B5EF4-FFF2-40B4-BE49-F238E27FC236}">
                <a16:creationId xmlns:a16="http://schemas.microsoft.com/office/drawing/2014/main" id="{D3D932B4-C45F-A557-B650-8AB646728694}"/>
              </a:ext>
            </a:extLst>
          </p:cNvPr>
          <p:cNvPicPr>
            <a:picLocks noChangeAspect="1"/>
          </p:cNvPicPr>
          <p:nvPr/>
        </p:nvPicPr>
        <p:blipFill>
          <a:blip r:embed="rId2">
            <a:extLst>
              <a:ext uri="{28A0092B-C50C-407E-A947-70E740481C1C}">
                <a14:useLocalDpi xmlns:a14="http://schemas.microsoft.com/office/drawing/2010/main" val="0"/>
              </a:ext>
            </a:extLst>
          </a:blip>
          <a:srcRect l="6128" r="20323"/>
          <a:stretch/>
        </p:blipFill>
        <p:spPr>
          <a:xfrm>
            <a:off x="6781817" y="365125"/>
            <a:ext cx="5410183" cy="5945519"/>
          </a:xfrm>
          <a:prstGeom prst="rect">
            <a:avLst/>
          </a:prstGeom>
        </p:spPr>
      </p:pic>
    </p:spTree>
    <p:extLst>
      <p:ext uri="{BB962C8B-B14F-4D97-AF65-F5344CB8AC3E}">
        <p14:creationId xmlns:p14="http://schemas.microsoft.com/office/powerpoint/2010/main" val="2016175748"/>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Picture 6" descr="A white airplane with a large wing&#10;&#10;Description automatically generated">
            <a:extLst>
              <a:ext uri="{FF2B5EF4-FFF2-40B4-BE49-F238E27FC236}">
                <a16:creationId xmlns:a16="http://schemas.microsoft.com/office/drawing/2014/main" id="{10DFCC94-C8ED-6759-3E08-7B818D1B50A6}"/>
              </a:ext>
            </a:extLst>
          </p:cNvPr>
          <p:cNvPicPr>
            <a:picLocks noChangeAspect="1"/>
          </p:cNvPicPr>
          <p:nvPr/>
        </p:nvPicPr>
        <p:blipFill>
          <a:blip r:embed="rId2" cstate="print">
            <a:extLst>
              <a:ext uri="{28A0092B-C50C-407E-A947-70E740481C1C}">
                <a14:useLocalDpi xmlns:a14="http://schemas.microsoft.com/office/drawing/2010/main" val="0"/>
              </a:ext>
            </a:extLst>
          </a:blip>
          <a:srcRect t="4801" b="4878"/>
          <a:stretch/>
        </p:blipFill>
        <p:spPr>
          <a:xfrm>
            <a:off x="0" y="-1"/>
            <a:ext cx="12192000" cy="6889719"/>
          </a:xfrm>
          <a:prstGeom prst="rect">
            <a:avLst/>
          </a:prstGeom>
        </p:spPr>
      </p:pic>
      <p:sp>
        <p:nvSpPr>
          <p:cNvPr id="8" name="Rectangle 7">
            <a:extLst>
              <a:ext uri="{FF2B5EF4-FFF2-40B4-BE49-F238E27FC236}">
                <a16:creationId xmlns:a16="http://schemas.microsoft.com/office/drawing/2014/main" id="{362F0937-FE23-590A-678E-75F7725DE2C0}"/>
              </a:ext>
            </a:extLst>
          </p:cNvPr>
          <p:cNvSpPr/>
          <p:nvPr/>
        </p:nvSpPr>
        <p:spPr>
          <a:xfrm>
            <a:off x="0" y="0"/>
            <a:ext cx="12192001" cy="6912462"/>
          </a:xfrm>
          <a:prstGeom prst="rect">
            <a:avLst/>
          </a:prstGeom>
          <a:solidFill>
            <a:schemeClr val="accent1">
              <a:alpha val="63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6" name="Title 167">
            <a:extLst>
              <a:ext uri="{FF2B5EF4-FFF2-40B4-BE49-F238E27FC236}">
                <a16:creationId xmlns:a16="http://schemas.microsoft.com/office/drawing/2014/main" id="{03FB9FC8-35CF-E580-218E-51BC4E593E73}"/>
              </a:ext>
            </a:extLst>
          </p:cNvPr>
          <p:cNvSpPr txBox="1">
            <a:spLocks/>
          </p:cNvSpPr>
          <p:nvPr/>
        </p:nvSpPr>
        <p:spPr>
          <a:xfrm>
            <a:off x="726755" y="423003"/>
            <a:ext cx="8266416" cy="1826902"/>
          </a:xfrm>
          <a:prstGeom prst="rect">
            <a:avLst/>
          </a:prstGeom>
        </p:spPr>
        <p:txBody>
          <a:bodyPr vert="horz" lIns="91440" tIns="45720" rIns="91440" bIns="45720" rtlCol="0" anchor="ctr">
            <a:normAutofit/>
          </a:bodyPr>
          <a:lstStyle>
            <a:lvl1pPr algn="l" defTabSz="914400" rtl="0" eaLnBrk="1" latinLnBrk="0" hangingPunct="1">
              <a:lnSpc>
                <a:spcPct val="90000"/>
              </a:lnSpc>
              <a:spcBef>
                <a:spcPct val="0"/>
              </a:spcBef>
              <a:buNone/>
              <a:defRPr sz="4400" kern="1200">
                <a:solidFill>
                  <a:srgbClr val="1F4383"/>
                </a:solidFill>
                <a:latin typeface="Arial Black" panose="020B0A04020102020204" pitchFamily="34" charset="0"/>
                <a:ea typeface="+mj-ea"/>
                <a:cs typeface="+mj-cs"/>
              </a:defRPr>
            </a:lvl1pPr>
          </a:lstStyle>
          <a:p>
            <a:r>
              <a:rPr lang="en-US" dirty="0">
                <a:solidFill>
                  <a:schemeClr val="bg2"/>
                </a:solidFill>
                <a:latin typeface="Arial Black"/>
              </a:rPr>
              <a:t>Supporting Infrastructure</a:t>
            </a:r>
            <a:endParaRPr lang="en-US" dirty="0">
              <a:solidFill>
                <a:schemeClr val="bg2"/>
              </a:solidFill>
            </a:endParaRPr>
          </a:p>
        </p:txBody>
      </p:sp>
      <p:sp>
        <p:nvSpPr>
          <p:cNvPr id="15" name="TextBox 14">
            <a:extLst>
              <a:ext uri="{FF2B5EF4-FFF2-40B4-BE49-F238E27FC236}">
                <a16:creationId xmlns:a16="http://schemas.microsoft.com/office/drawing/2014/main" id="{3486BC1C-A5E9-6342-B5D7-B874AE71B8D5}"/>
              </a:ext>
            </a:extLst>
          </p:cNvPr>
          <p:cNvSpPr txBox="1"/>
          <p:nvPr/>
        </p:nvSpPr>
        <p:spPr>
          <a:xfrm>
            <a:off x="726755" y="1873171"/>
            <a:ext cx="10727308" cy="4524315"/>
          </a:xfrm>
          <a:prstGeom prst="rect">
            <a:avLst/>
          </a:prstGeom>
          <a:noFill/>
        </p:spPr>
        <p:txBody>
          <a:bodyPr wrap="square">
            <a:spAutoFit/>
          </a:bodyPr>
          <a:lstStyle/>
          <a:p>
            <a:pPr marL="285750" indent="-285750">
              <a:buFont typeface="Arial" panose="020B0604020202020204" pitchFamily="34" charset="0"/>
              <a:buChar char="•"/>
            </a:pPr>
            <a:r>
              <a:rPr lang="en-US" sz="2400" b="1" dirty="0">
                <a:solidFill>
                  <a:schemeClr val="bg2"/>
                </a:solidFill>
                <a:latin typeface="Arial" panose="020B0604020202020204" pitchFamily="34" charset="0"/>
                <a:cs typeface="Arial" panose="020B0604020202020204" pitchFamily="34" charset="0"/>
              </a:rPr>
              <a:t>Charging requirements</a:t>
            </a:r>
          </a:p>
          <a:p>
            <a:pPr marL="800100" lvl="1" indent="-342900">
              <a:buFont typeface="Courier New" panose="02070309020205020404" pitchFamily="49" charset="0"/>
              <a:buChar char="o"/>
            </a:pPr>
            <a:r>
              <a:rPr lang="en-US" sz="2400" dirty="0">
                <a:solidFill>
                  <a:schemeClr val="bg2"/>
                </a:solidFill>
                <a:latin typeface="Arial" panose="020B0604020202020204" pitchFamily="34" charset="0"/>
                <a:cs typeface="Arial" panose="020B0604020202020204" pitchFamily="34" charset="0"/>
              </a:rPr>
              <a:t>There is no single charging standard for eVTOL aircraft </a:t>
            </a:r>
          </a:p>
          <a:p>
            <a:pPr marL="800100" lvl="1" indent="-342900">
              <a:buFont typeface="Courier New" panose="02070309020205020404" pitchFamily="49" charset="0"/>
              <a:buChar char="o"/>
            </a:pPr>
            <a:r>
              <a:rPr lang="en-US" sz="2400" dirty="0">
                <a:solidFill>
                  <a:schemeClr val="bg2"/>
                </a:solidFill>
                <a:latin typeface="Arial" panose="020B0604020202020204" pitchFamily="34" charset="0"/>
                <a:cs typeface="Arial" panose="020B0604020202020204" pitchFamily="34" charset="0"/>
              </a:rPr>
              <a:t>Most industry players intend to use the combined charging standard (CCS), the same charging standard widely used for EVs today </a:t>
            </a:r>
          </a:p>
          <a:p>
            <a:pPr marL="800100" lvl="1" indent="-342900">
              <a:buFont typeface="Courier New" panose="02070309020205020404" pitchFamily="49" charset="0"/>
              <a:buChar char="o"/>
            </a:pPr>
            <a:r>
              <a:rPr lang="en-US" sz="2400">
                <a:solidFill>
                  <a:schemeClr val="bg2"/>
                </a:solidFill>
                <a:latin typeface="Arial" panose="020B0604020202020204" pitchFamily="34" charset="0"/>
                <a:cs typeface="Arial" panose="020B0604020202020204" pitchFamily="34" charset="0"/>
              </a:rPr>
              <a:t>CCS </a:t>
            </a:r>
            <a:r>
              <a:rPr lang="en-US" sz="2400" dirty="0">
                <a:solidFill>
                  <a:schemeClr val="bg2"/>
                </a:solidFill>
                <a:latin typeface="Arial" panose="020B0604020202020204" pitchFamily="34" charset="0"/>
                <a:cs typeface="Arial" panose="020B0604020202020204" pitchFamily="34" charset="0"/>
              </a:rPr>
              <a:t>chargers can provide power up to </a:t>
            </a:r>
            <a:r>
              <a:rPr lang="en-US" sz="2400">
                <a:solidFill>
                  <a:schemeClr val="bg2"/>
                </a:solidFill>
                <a:latin typeface="Arial" panose="020B0604020202020204" pitchFamily="34" charset="0"/>
                <a:cs typeface="Arial" panose="020B0604020202020204" pitchFamily="34" charset="0"/>
              </a:rPr>
              <a:t>350kW* </a:t>
            </a:r>
            <a:r>
              <a:rPr lang="en-US" sz="2400" dirty="0">
                <a:solidFill>
                  <a:schemeClr val="bg2"/>
                </a:solidFill>
                <a:latin typeface="Arial" panose="020B0604020202020204" pitchFamily="34" charset="0"/>
                <a:cs typeface="Arial" panose="020B0604020202020204" pitchFamily="34" charset="0"/>
              </a:rPr>
              <a:t>and eVTOL chargers in production today support this capability</a:t>
            </a:r>
          </a:p>
          <a:p>
            <a:pPr marL="800100" lvl="1" indent="-342900">
              <a:buFont typeface="Courier New" panose="02070309020205020404" pitchFamily="49" charset="0"/>
              <a:buChar char="o"/>
            </a:pPr>
            <a:r>
              <a:rPr lang="en-US" sz="2400" dirty="0">
                <a:solidFill>
                  <a:schemeClr val="bg2"/>
                </a:solidFill>
                <a:latin typeface="Arial" panose="020B0604020202020204" pitchFamily="34" charset="0"/>
                <a:cs typeface="Arial" panose="020B0604020202020204" pitchFamily="34" charset="0"/>
              </a:rPr>
              <a:t>For example: two 350kW chargers used concurrently, require 700 kW of power</a:t>
            </a:r>
          </a:p>
          <a:p>
            <a:pPr marL="285750" indent="-285750">
              <a:buFont typeface="Arial" panose="020B0604020202020204" pitchFamily="34" charset="0"/>
              <a:buChar char="•"/>
            </a:pPr>
            <a:r>
              <a:rPr lang="en-US" sz="2400" b="1" dirty="0">
                <a:solidFill>
                  <a:schemeClr val="bg2"/>
                </a:solidFill>
                <a:latin typeface="Arial" panose="020B0604020202020204" pitchFamily="34" charset="0"/>
                <a:cs typeface="Arial" panose="020B0604020202020204" pitchFamily="34" charset="0"/>
              </a:rPr>
              <a:t>Other supporting infrastructure </a:t>
            </a:r>
          </a:p>
          <a:p>
            <a:pPr marL="800100" lvl="1" indent="-342900">
              <a:buFont typeface="Courier New" panose="02070309020205020404" pitchFamily="49" charset="0"/>
              <a:buChar char="o"/>
            </a:pPr>
            <a:r>
              <a:rPr lang="en-US" sz="2400" dirty="0">
                <a:solidFill>
                  <a:schemeClr val="bg2"/>
                </a:solidFill>
                <a:latin typeface="Arial" panose="020B0604020202020204" pitchFamily="34" charset="0"/>
                <a:cs typeface="Arial" panose="020B0604020202020204" pitchFamily="34" charset="0"/>
              </a:rPr>
              <a:t>Weather observation technology</a:t>
            </a:r>
          </a:p>
          <a:p>
            <a:pPr marL="800100" lvl="1" indent="-342900">
              <a:buFont typeface="Courier New" panose="02070309020205020404" pitchFamily="49" charset="0"/>
              <a:buChar char="o"/>
            </a:pPr>
            <a:r>
              <a:rPr lang="en-US" sz="2400" dirty="0">
                <a:solidFill>
                  <a:schemeClr val="bg2"/>
                </a:solidFill>
                <a:latin typeface="Arial" panose="020B0604020202020204" pitchFamily="34" charset="0"/>
                <a:cs typeface="Arial" panose="020B0604020202020204" pitchFamily="34" charset="0"/>
              </a:rPr>
              <a:t>Fire safety </a:t>
            </a:r>
          </a:p>
          <a:p>
            <a:pPr marL="800100" lvl="1" indent="-342900">
              <a:buFont typeface="Courier New" panose="02070309020205020404" pitchFamily="49" charset="0"/>
              <a:buChar char="o"/>
            </a:pPr>
            <a:r>
              <a:rPr lang="en-US" sz="2400" dirty="0">
                <a:solidFill>
                  <a:schemeClr val="bg2"/>
                </a:solidFill>
                <a:latin typeface="Arial" panose="020B0604020202020204" pitchFamily="34" charset="0"/>
                <a:cs typeface="Arial" panose="020B0604020202020204" pitchFamily="34" charset="0"/>
              </a:rPr>
              <a:t>Communications</a:t>
            </a:r>
          </a:p>
        </p:txBody>
      </p:sp>
      <p:sp>
        <p:nvSpPr>
          <p:cNvPr id="3" name="TextBox 2">
            <a:extLst>
              <a:ext uri="{FF2B5EF4-FFF2-40B4-BE49-F238E27FC236}">
                <a16:creationId xmlns:a16="http://schemas.microsoft.com/office/drawing/2014/main" id="{DB00CB0B-C1E3-61CE-CB55-C4D65431CDF7}"/>
              </a:ext>
            </a:extLst>
          </p:cNvPr>
          <p:cNvSpPr txBox="1"/>
          <p:nvPr/>
        </p:nvSpPr>
        <p:spPr>
          <a:xfrm>
            <a:off x="3877064" y="6604685"/>
            <a:ext cx="8403167" cy="307777"/>
          </a:xfrm>
          <a:prstGeom prst="rect">
            <a:avLst/>
          </a:prstGeom>
          <a:noFill/>
        </p:spPr>
        <p:txBody>
          <a:bodyPr wrap="square">
            <a:spAutoFit/>
          </a:bodyPr>
          <a:lstStyle/>
          <a:p>
            <a:r>
              <a:rPr lang="en-US" sz="1400" dirty="0">
                <a:solidFill>
                  <a:schemeClr val="bg2"/>
                </a:solidFill>
              </a:rPr>
              <a:t>*Charging capabilities are continually being updated; some CCS chargers may be capable of greater than 350kW</a:t>
            </a:r>
          </a:p>
        </p:txBody>
      </p:sp>
      <p:pic>
        <p:nvPicPr>
          <p:cNvPr id="2" name="Picture 2">
            <a:extLst>
              <a:ext uri="{FF2B5EF4-FFF2-40B4-BE49-F238E27FC236}">
                <a16:creationId xmlns:a16="http://schemas.microsoft.com/office/drawing/2014/main" id="{A88378CB-F77B-1089-1A0F-94D48B0D9987}"/>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1056775" y="6190287"/>
            <a:ext cx="1027647" cy="513824"/>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016203575"/>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9" name="Group 8">
            <a:extLst>
              <a:ext uri="{FF2B5EF4-FFF2-40B4-BE49-F238E27FC236}">
                <a16:creationId xmlns:a16="http://schemas.microsoft.com/office/drawing/2014/main" id="{9904DB4F-4B1C-DA2B-0CC3-1FCE8D86E2A3}"/>
              </a:ext>
            </a:extLst>
          </p:cNvPr>
          <p:cNvGrpSpPr/>
          <p:nvPr/>
        </p:nvGrpSpPr>
        <p:grpSpPr>
          <a:xfrm>
            <a:off x="0" y="0"/>
            <a:ext cx="12192000" cy="1169958"/>
            <a:chOff x="0" y="0"/>
            <a:chExt cx="12192000" cy="1169958"/>
          </a:xfrm>
        </p:grpSpPr>
        <p:sp>
          <p:nvSpPr>
            <p:cNvPr id="10" name="Rectangle 9">
              <a:extLst>
                <a:ext uri="{FF2B5EF4-FFF2-40B4-BE49-F238E27FC236}">
                  <a16:creationId xmlns:a16="http://schemas.microsoft.com/office/drawing/2014/main" id="{F0DE0179-18F8-5911-D14B-E247E29D0F65}"/>
                </a:ext>
              </a:extLst>
            </p:cNvPr>
            <p:cNvSpPr/>
            <p:nvPr/>
          </p:nvSpPr>
          <p:spPr>
            <a:xfrm>
              <a:off x="0" y="0"/>
              <a:ext cx="12192000" cy="1092200"/>
            </a:xfrm>
            <a:prstGeom prst="rect">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1" name="Title 167">
              <a:extLst>
                <a:ext uri="{FF2B5EF4-FFF2-40B4-BE49-F238E27FC236}">
                  <a16:creationId xmlns:a16="http://schemas.microsoft.com/office/drawing/2014/main" id="{3012D565-684B-4637-A166-71BCC64AC4DB}"/>
                </a:ext>
              </a:extLst>
            </p:cNvPr>
            <p:cNvSpPr txBox="1">
              <a:spLocks/>
            </p:cNvSpPr>
            <p:nvPr/>
          </p:nvSpPr>
          <p:spPr>
            <a:xfrm>
              <a:off x="622670" y="3244"/>
              <a:ext cx="10427768" cy="1166714"/>
            </a:xfrm>
            <a:prstGeom prst="rect">
              <a:avLst/>
            </a:prstGeom>
          </p:spPr>
          <p:txBody>
            <a:bodyPr vert="horz" lIns="91440" tIns="45720" rIns="91440" bIns="45720" rtlCol="0" anchor="ctr">
              <a:normAutofit/>
            </a:bodyPr>
            <a:lstStyle>
              <a:lvl1pPr algn="l" defTabSz="914400" rtl="0" eaLnBrk="1" latinLnBrk="0" hangingPunct="1">
                <a:lnSpc>
                  <a:spcPct val="90000"/>
                </a:lnSpc>
                <a:spcBef>
                  <a:spcPct val="0"/>
                </a:spcBef>
                <a:buNone/>
                <a:defRPr sz="4400" kern="1200">
                  <a:solidFill>
                    <a:srgbClr val="1F4383"/>
                  </a:solidFill>
                  <a:latin typeface="Arial Black" panose="020B0A04020102020204" pitchFamily="34" charset="0"/>
                  <a:ea typeface="+mj-ea"/>
                  <a:cs typeface="+mj-cs"/>
                </a:defRPr>
              </a:lvl1pPr>
            </a:lstStyle>
            <a:p>
              <a:r>
                <a:rPr lang="en-US" dirty="0">
                  <a:solidFill>
                    <a:schemeClr val="bg2"/>
                  </a:solidFill>
                  <a:latin typeface="Arial Black"/>
                </a:rPr>
                <a:t>Site Approval</a:t>
              </a:r>
              <a:endParaRPr lang="en-US" dirty="0">
                <a:solidFill>
                  <a:schemeClr val="bg2"/>
                </a:solidFill>
              </a:endParaRPr>
            </a:p>
          </p:txBody>
        </p:sp>
      </p:grpSp>
      <p:pic>
        <p:nvPicPr>
          <p:cNvPr id="3" name="Picture 2">
            <a:extLst>
              <a:ext uri="{FF2B5EF4-FFF2-40B4-BE49-F238E27FC236}">
                <a16:creationId xmlns:a16="http://schemas.microsoft.com/office/drawing/2014/main" id="{1F24F4EA-8BF2-8C7D-127E-BD086E920808}"/>
              </a:ext>
            </a:extLst>
          </p:cNvPr>
          <p:cNvPicPr>
            <a:picLocks noChangeAspect="1"/>
          </p:cNvPicPr>
          <p:nvPr/>
        </p:nvPicPr>
        <p:blipFill>
          <a:blip r:embed="rId2"/>
          <a:stretch>
            <a:fillRect/>
          </a:stretch>
        </p:blipFill>
        <p:spPr>
          <a:xfrm>
            <a:off x="0" y="1639232"/>
            <a:ext cx="12192000" cy="4332569"/>
          </a:xfrm>
          <a:prstGeom prst="rect">
            <a:avLst/>
          </a:prstGeom>
        </p:spPr>
      </p:pic>
    </p:spTree>
    <p:extLst>
      <p:ext uri="{BB962C8B-B14F-4D97-AF65-F5344CB8AC3E}">
        <p14:creationId xmlns:p14="http://schemas.microsoft.com/office/powerpoint/2010/main" val="604793178"/>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1C5F24C-FC54-91C2-6F88-045CC168BB05}"/>
              </a:ext>
            </a:extLst>
          </p:cNvPr>
          <p:cNvSpPr>
            <a:spLocks noGrp="1"/>
          </p:cNvSpPr>
          <p:nvPr>
            <p:ph type="title"/>
          </p:nvPr>
        </p:nvSpPr>
        <p:spPr>
          <a:xfrm>
            <a:off x="838200" y="365125"/>
            <a:ext cx="10515600" cy="1325563"/>
          </a:xfrm>
        </p:spPr>
        <p:txBody>
          <a:bodyPr vert="horz" lIns="91440" tIns="45720" rIns="91440" bIns="45720" rtlCol="0" anchor="ctr">
            <a:normAutofit/>
          </a:bodyPr>
          <a:lstStyle/>
          <a:p>
            <a:r>
              <a:rPr lang="en-US" b="1" kern="1200" dirty="0"/>
              <a:t>Local Planning Process</a:t>
            </a:r>
          </a:p>
        </p:txBody>
      </p:sp>
      <p:pic>
        <p:nvPicPr>
          <p:cNvPr id="5" name="Picture 4" descr="A diagram of a process&#10;&#10;Description automatically generated">
            <a:extLst>
              <a:ext uri="{FF2B5EF4-FFF2-40B4-BE49-F238E27FC236}">
                <a16:creationId xmlns:a16="http://schemas.microsoft.com/office/drawing/2014/main" id="{BE4B7CD3-3264-A207-5B4D-4FB7AC7928B2}"/>
              </a:ext>
            </a:extLst>
          </p:cNvPr>
          <p:cNvPicPr>
            <a:picLocks noChangeAspect="1"/>
          </p:cNvPicPr>
          <p:nvPr/>
        </p:nvPicPr>
        <p:blipFill>
          <a:blip r:embed="rId2"/>
          <a:stretch>
            <a:fillRect/>
          </a:stretch>
        </p:blipFill>
        <p:spPr>
          <a:xfrm>
            <a:off x="737742" y="1381742"/>
            <a:ext cx="10541888" cy="4743850"/>
          </a:xfrm>
          <a:prstGeom prst="rect">
            <a:avLst/>
          </a:prstGeom>
          <a:noFill/>
        </p:spPr>
      </p:pic>
    </p:spTree>
    <p:extLst>
      <p:ext uri="{BB962C8B-B14F-4D97-AF65-F5344CB8AC3E}">
        <p14:creationId xmlns:p14="http://schemas.microsoft.com/office/powerpoint/2010/main" val="2447711277"/>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showMasterSp="0">
  <p:cSld>
    <p:spTree>
      <p:nvGrpSpPr>
        <p:cNvPr id="1" name="">
          <a:extLst>
            <a:ext uri="{FF2B5EF4-FFF2-40B4-BE49-F238E27FC236}">
              <a16:creationId xmlns:a16="http://schemas.microsoft.com/office/drawing/2014/main" id="{C5AF6157-B892-7750-666F-0A4D5BEACCF8}"/>
            </a:ext>
          </a:extLst>
        </p:cNvPr>
        <p:cNvGrpSpPr/>
        <p:nvPr/>
      </p:nvGrpSpPr>
      <p:grpSpPr>
        <a:xfrm>
          <a:off x="0" y="0"/>
          <a:ext cx="0" cy="0"/>
          <a:chOff x="0" y="0"/>
          <a:chExt cx="0" cy="0"/>
        </a:xfrm>
      </p:grpSpPr>
      <p:pic>
        <p:nvPicPr>
          <p:cNvPr id="4100" name="Picture 4">
            <a:extLst>
              <a:ext uri="{FF2B5EF4-FFF2-40B4-BE49-F238E27FC236}">
                <a16:creationId xmlns:a16="http://schemas.microsoft.com/office/drawing/2014/main" id="{F19B2207-74E4-ADD1-7D0E-61FFEA5A2920}"/>
              </a:ext>
            </a:extLst>
          </p:cNvPr>
          <p:cNvPicPr>
            <a:picLocks noChangeAspect="1" noChangeArrowheads="1"/>
          </p:cNvPicPr>
          <p:nvPr/>
        </p:nvPicPr>
        <p:blipFill rotWithShape="1">
          <a:blip r:embed="rId3">
            <a:extLst>
              <a:ext uri="{28A0092B-C50C-407E-A947-70E740481C1C}">
                <a14:useLocalDpi xmlns:a14="http://schemas.microsoft.com/office/drawing/2010/main" val="0"/>
              </a:ext>
            </a:extLst>
          </a:blip>
          <a:srcRect l="164" r="-327" b="20654"/>
          <a:stretch/>
        </p:blipFill>
        <p:spPr bwMode="auto">
          <a:xfrm>
            <a:off x="10067" y="0"/>
            <a:ext cx="12221754" cy="6858000"/>
          </a:xfrm>
          <a:prstGeom prst="rect">
            <a:avLst/>
          </a:prstGeom>
          <a:noFill/>
          <a:extLst>
            <a:ext uri="{909E8E84-426E-40DD-AFC4-6F175D3DCCD1}">
              <a14:hiddenFill xmlns:a14="http://schemas.microsoft.com/office/drawing/2010/main">
                <a:solidFill>
                  <a:srgbClr val="FFFFFF"/>
                </a:solidFill>
              </a14:hiddenFill>
            </a:ext>
          </a:extLst>
        </p:spPr>
      </p:pic>
      <p:sp>
        <p:nvSpPr>
          <p:cNvPr id="16" name="Rectangle 15">
            <a:extLst>
              <a:ext uri="{FF2B5EF4-FFF2-40B4-BE49-F238E27FC236}">
                <a16:creationId xmlns:a16="http://schemas.microsoft.com/office/drawing/2014/main" id="{A6C6BC3A-8BD0-9BD3-B88D-BB19DDCA99A2}"/>
              </a:ext>
            </a:extLst>
          </p:cNvPr>
          <p:cNvSpPr/>
          <p:nvPr/>
        </p:nvSpPr>
        <p:spPr>
          <a:xfrm>
            <a:off x="0" y="1"/>
            <a:ext cx="12192001" cy="6864476"/>
          </a:xfrm>
          <a:prstGeom prst="rect">
            <a:avLst/>
          </a:prstGeom>
          <a:solidFill>
            <a:schemeClr val="accent1">
              <a:alpha val="41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Title 1">
            <a:extLst>
              <a:ext uri="{FF2B5EF4-FFF2-40B4-BE49-F238E27FC236}">
                <a16:creationId xmlns:a16="http://schemas.microsoft.com/office/drawing/2014/main" id="{57D1290F-B4CA-E536-D590-51CA126C6DE4}"/>
              </a:ext>
            </a:extLst>
          </p:cNvPr>
          <p:cNvSpPr>
            <a:spLocks noGrp="1"/>
          </p:cNvSpPr>
          <p:nvPr>
            <p:ph type="title"/>
          </p:nvPr>
        </p:nvSpPr>
        <p:spPr>
          <a:xfrm>
            <a:off x="2127903" y="209661"/>
            <a:ext cx="8247367" cy="3980003"/>
          </a:xfrm>
        </p:spPr>
        <p:txBody>
          <a:bodyPr>
            <a:normAutofit/>
          </a:bodyPr>
          <a:lstStyle/>
          <a:p>
            <a:r>
              <a:rPr lang="en-US" sz="4800" dirty="0"/>
              <a:t>Questions, Comments, Concerns?</a:t>
            </a:r>
          </a:p>
        </p:txBody>
      </p:sp>
      <p:sp>
        <p:nvSpPr>
          <p:cNvPr id="15" name="Rectangle 14">
            <a:extLst>
              <a:ext uri="{FF2B5EF4-FFF2-40B4-BE49-F238E27FC236}">
                <a16:creationId xmlns:a16="http://schemas.microsoft.com/office/drawing/2014/main" id="{DEE5B1E1-7E1A-CF98-0E66-341422B228C2}"/>
              </a:ext>
            </a:extLst>
          </p:cNvPr>
          <p:cNvSpPr/>
          <p:nvPr/>
        </p:nvSpPr>
        <p:spPr>
          <a:xfrm>
            <a:off x="1318889" y="0"/>
            <a:ext cx="110560" cy="6854851"/>
          </a:xfrm>
          <a:prstGeom prst="rect">
            <a:avLst/>
          </a:prstGeom>
          <a:solidFill>
            <a:srgbClr val="FFFFFF"/>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7" name="Rectangle 6">
            <a:extLst>
              <a:ext uri="{FF2B5EF4-FFF2-40B4-BE49-F238E27FC236}">
                <a16:creationId xmlns:a16="http://schemas.microsoft.com/office/drawing/2014/main" id="{ED492DB5-CA5B-EBEA-7A47-48A0E3D8066B}"/>
              </a:ext>
            </a:extLst>
          </p:cNvPr>
          <p:cNvSpPr/>
          <p:nvPr/>
        </p:nvSpPr>
        <p:spPr>
          <a:xfrm>
            <a:off x="859124" y="-9624"/>
            <a:ext cx="409656" cy="6864475"/>
          </a:xfrm>
          <a:prstGeom prst="rect">
            <a:avLst/>
          </a:prstGeom>
          <a:solidFill>
            <a:srgbClr val="C0000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601CAA86-A53B-514B-0FCC-B46FDD551D8E}"/>
              </a:ext>
            </a:extLst>
          </p:cNvPr>
          <p:cNvSpPr txBox="1"/>
          <p:nvPr/>
        </p:nvSpPr>
        <p:spPr>
          <a:xfrm>
            <a:off x="1989746" y="6550223"/>
            <a:ext cx="2545612" cy="307777"/>
          </a:xfrm>
          <a:prstGeom prst="rect">
            <a:avLst/>
          </a:prstGeom>
          <a:noFill/>
        </p:spPr>
        <p:txBody>
          <a:bodyPr wrap="square" rtlCol="0">
            <a:spAutoFit/>
          </a:bodyPr>
          <a:lstStyle/>
          <a:p>
            <a:r>
              <a:rPr lang="en-US" sz="1400" i="1" dirty="0">
                <a:latin typeface="+mj-lt"/>
              </a:rPr>
              <a:t>Source: Archer Aviation</a:t>
            </a:r>
          </a:p>
        </p:txBody>
      </p:sp>
      <p:pic>
        <p:nvPicPr>
          <p:cNvPr id="5" name="Graphic 4">
            <a:extLst>
              <a:ext uri="{FF2B5EF4-FFF2-40B4-BE49-F238E27FC236}">
                <a16:creationId xmlns:a16="http://schemas.microsoft.com/office/drawing/2014/main" id="{70CB36F5-82E7-6D80-F625-DB1F3AD33198}"/>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10301994" y="6022923"/>
            <a:ext cx="1571625" cy="695325"/>
          </a:xfrm>
          <a:prstGeom prst="rect">
            <a:avLst/>
          </a:prstGeom>
        </p:spPr>
      </p:pic>
      <p:sp>
        <p:nvSpPr>
          <p:cNvPr id="10" name="TextBox 9">
            <a:extLst>
              <a:ext uri="{FF2B5EF4-FFF2-40B4-BE49-F238E27FC236}">
                <a16:creationId xmlns:a16="http://schemas.microsoft.com/office/drawing/2014/main" id="{85FF6E2E-A473-56AF-3D0E-B00ADBBD1C86}"/>
              </a:ext>
            </a:extLst>
          </p:cNvPr>
          <p:cNvSpPr txBox="1"/>
          <p:nvPr/>
        </p:nvSpPr>
        <p:spPr>
          <a:xfrm>
            <a:off x="114300" y="6522591"/>
            <a:ext cx="339754" cy="276999"/>
          </a:xfrm>
          <a:prstGeom prst="rect">
            <a:avLst/>
          </a:prstGeom>
          <a:noFill/>
        </p:spPr>
        <p:txBody>
          <a:bodyPr wrap="square" rtlCol="0">
            <a:spAutoFit/>
          </a:bodyPr>
          <a:lstStyle/>
          <a:p>
            <a:fld id="{62A0D2D2-294D-4896-AE08-5D8691E152B2}" type="slidenum">
              <a:rPr lang="en-US" sz="1200" smtClean="0">
                <a:solidFill>
                  <a:schemeClr val="bg2"/>
                </a:solidFill>
              </a:rPr>
              <a:t>18</a:t>
            </a:fld>
            <a:endParaRPr lang="en-US" sz="1200" dirty="0">
              <a:solidFill>
                <a:schemeClr val="bg2"/>
              </a:solidFill>
            </a:endParaRPr>
          </a:p>
        </p:txBody>
      </p:sp>
    </p:spTree>
    <p:extLst>
      <p:ext uri="{BB962C8B-B14F-4D97-AF65-F5344CB8AC3E}">
        <p14:creationId xmlns:p14="http://schemas.microsoft.com/office/powerpoint/2010/main" val="2206659036"/>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C98CB8A-F84C-DCCA-9BA5-623D19318890}"/>
              </a:ext>
            </a:extLst>
          </p:cNvPr>
          <p:cNvSpPr>
            <a:spLocks noGrp="1"/>
          </p:cNvSpPr>
          <p:nvPr>
            <p:ph type="title"/>
          </p:nvPr>
        </p:nvSpPr>
        <p:spPr/>
        <p:txBody>
          <a:bodyPr/>
          <a:lstStyle/>
          <a:p>
            <a:r>
              <a:rPr lang="en-US" dirty="0"/>
              <a:t>Next Steps</a:t>
            </a:r>
            <a:br>
              <a:rPr lang="en-US" dirty="0"/>
            </a:br>
            <a:r>
              <a:rPr lang="en-US" sz="3200" dirty="0"/>
              <a:t>Contact Information</a:t>
            </a:r>
          </a:p>
        </p:txBody>
      </p:sp>
      <p:sp>
        <p:nvSpPr>
          <p:cNvPr id="3" name="Content Placeholder 2">
            <a:extLst>
              <a:ext uri="{FF2B5EF4-FFF2-40B4-BE49-F238E27FC236}">
                <a16:creationId xmlns:a16="http://schemas.microsoft.com/office/drawing/2014/main" id="{80DF244E-084C-BAE0-DC8B-C39AEC114815}"/>
              </a:ext>
            </a:extLst>
          </p:cNvPr>
          <p:cNvSpPr>
            <a:spLocks noGrp="1"/>
          </p:cNvSpPr>
          <p:nvPr>
            <p:ph idx="1"/>
          </p:nvPr>
        </p:nvSpPr>
        <p:spPr/>
        <p:txBody>
          <a:bodyPr/>
          <a:lstStyle/>
          <a:p>
            <a:r>
              <a:rPr lang="en-US" dirty="0"/>
              <a:t>(Insert information per local government process)</a:t>
            </a:r>
          </a:p>
        </p:txBody>
      </p:sp>
    </p:spTree>
    <p:extLst>
      <p:ext uri="{BB962C8B-B14F-4D97-AF65-F5344CB8AC3E}">
        <p14:creationId xmlns:p14="http://schemas.microsoft.com/office/powerpoint/2010/main" val="704574275"/>
      </p:ext>
    </p:extLst>
  </p:cSld>
  <p:clrMapOvr>
    <a:masterClrMapping/>
  </p:clrMapOvr>
</p:sld>
</file>

<file path=ppt/theme/theme1.xml><?xml version="1.0" encoding="utf-8"?>
<a:theme xmlns:a="http://schemas.openxmlformats.org/drawingml/2006/main" name="Office Theme">
  <a:themeElements>
    <a:clrScheme name="Custom 20">
      <a:dk1>
        <a:srgbClr val="B2B3B6"/>
      </a:dk1>
      <a:lt1>
        <a:srgbClr val="FFFFFF"/>
      </a:lt1>
      <a:dk2>
        <a:srgbClr val="FFFFFF"/>
      </a:dk2>
      <a:lt2>
        <a:srgbClr val="54585A"/>
      </a:lt2>
      <a:accent1>
        <a:srgbClr val="1C4384"/>
      </a:accent1>
      <a:accent2>
        <a:srgbClr val="D92E2A"/>
      </a:accent2>
      <a:accent3>
        <a:srgbClr val="4298B5"/>
      </a:accent3>
      <a:accent4>
        <a:srgbClr val="FF8200"/>
      </a:accent4>
      <a:accent5>
        <a:srgbClr val="FFC600"/>
      </a:accent5>
      <a:accent6>
        <a:srgbClr val="78BE20"/>
      </a:accent6>
      <a:hlink>
        <a:srgbClr val="004C97"/>
      </a:hlink>
      <a:folHlink>
        <a:srgbClr val="772583"/>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04341CDE34F2B449ABF214F3AB99C93B" ma:contentTypeVersion="17" ma:contentTypeDescription="Create a new document." ma:contentTypeScope="" ma:versionID="af243e66d92ab3819b9f5025401d4181">
  <xsd:schema xmlns:xsd="http://www.w3.org/2001/XMLSchema" xmlns:xs="http://www.w3.org/2001/XMLSchema" xmlns:p="http://schemas.microsoft.com/office/2006/metadata/properties" xmlns:ns2="44c1ba81-2e3d-43b1-a953-99e9b47d3709" xmlns:ns3="40934239-3bc9-47cf-b196-11f85b91bf74" targetNamespace="http://schemas.microsoft.com/office/2006/metadata/properties" ma:root="true" ma:fieldsID="7dfde025aa9fcd50e3896586838ad214" ns2:_="" ns3:_="">
    <xsd:import namespace="44c1ba81-2e3d-43b1-a953-99e9b47d3709"/>
    <xsd:import namespace="40934239-3bc9-47cf-b196-11f85b91bf74"/>
    <xsd:element name="properties">
      <xsd:complexType>
        <xsd:sequence>
          <xsd:element name="documentManagement">
            <xsd:complexType>
              <xsd:all>
                <xsd:element ref="ns2:MediaServiceMetadata" minOccurs="0"/>
                <xsd:element ref="ns2:MediaServiceFastMetadata" minOccurs="0"/>
                <xsd:element ref="ns2:MediaServiceAutoKeyPoints" minOccurs="0"/>
                <xsd:element ref="ns2:MediaServiceKeyPoints" minOccurs="0"/>
                <xsd:element ref="ns2:lcf76f155ced4ddcb4097134ff3c332f" minOccurs="0"/>
                <xsd:element ref="ns3:TaxCatchAll" minOccurs="0"/>
                <xsd:element ref="ns2:MediaServiceOCR" minOccurs="0"/>
                <xsd:element ref="ns2:MediaServiceGenerationTime" minOccurs="0"/>
                <xsd:element ref="ns2:MediaServiceEventHashCode" minOccurs="0"/>
                <xsd:element ref="ns2:MediaServiceDateTaken" minOccurs="0"/>
                <xsd:element ref="ns3:SharedWithUsers" minOccurs="0"/>
                <xsd:element ref="ns3:SharedWithDetails" minOccurs="0"/>
                <xsd:element ref="ns2:MediaServiceObjectDetectorVersions" minOccurs="0"/>
                <xsd:element ref="ns2:MediaServiceLocation" minOccurs="0"/>
                <xsd:element ref="ns2:MediaServiceSearchProperties" minOccurs="0"/>
                <xsd:element ref="ns2:MediaLengthInSecond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44c1ba81-2e3d-43b1-a953-99e9b47d370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AutoKeyPoints" ma:index="10" nillable="true" ma:displayName="MediaServiceAutoKeyPoints" ma:hidden="true" ma:internalName="MediaServiceAutoKeyPoints" ma:readOnly="true">
      <xsd:simpleType>
        <xsd:restriction base="dms:Note"/>
      </xsd:simpleType>
    </xsd:element>
    <xsd:element name="MediaServiceKeyPoints" ma:index="11" nillable="true" ma:displayName="KeyPoints" ma:internalName="MediaServiceKeyPoints" ma:readOnly="true">
      <xsd:simpleType>
        <xsd:restriction base="dms:Note">
          <xsd:maxLength value="255"/>
        </xsd:restriction>
      </xsd:simpleType>
    </xsd:element>
    <xsd:element name="lcf76f155ced4ddcb4097134ff3c332f" ma:index="13" nillable="true" ma:taxonomy="true" ma:internalName="lcf76f155ced4ddcb4097134ff3c332f" ma:taxonomyFieldName="MediaServiceImageTags" ma:displayName="Image Tags" ma:readOnly="false" ma:fieldId="{5cf76f15-5ced-4ddc-b409-7134ff3c332f}" ma:taxonomyMulti="true" ma:sspId="8b8d9f71-cd12-492f-a8f9-2366278db24a" ma:termSetId="09814cd3-568e-fe90-9814-8d621ff8fb84" ma:anchorId="fba54fb3-c3e1-fe81-a776-ca4b69148c4d" ma:open="true" ma:isKeyword="false">
      <xsd:complexType>
        <xsd:sequence>
          <xsd:element ref="pc:Terms" minOccurs="0" maxOccurs="1"/>
        </xsd:sequence>
      </xsd:complexType>
    </xsd:element>
    <xsd:element name="MediaServiceOCR" ma:index="15" nillable="true" ma:displayName="Extracted Text" ma:internalName="MediaServiceOCR" ma:readOnly="true">
      <xsd:simpleType>
        <xsd:restriction base="dms:Note">
          <xsd:maxLength value="255"/>
        </xsd:restriction>
      </xsd:simpleType>
    </xsd:element>
    <xsd:element name="MediaServiceGenerationTime" ma:index="16" nillable="true" ma:displayName="MediaServiceGenerationTime" ma:hidden="true" ma:internalName="MediaServiceGenerationTime" ma:readOnly="true">
      <xsd:simpleType>
        <xsd:restriction base="dms:Text"/>
      </xsd:simpleType>
    </xsd:element>
    <xsd:element name="MediaServiceEventHashCode" ma:index="17" nillable="true" ma:displayName="MediaServiceEventHashCode" ma:hidden="true" ma:internalName="MediaServiceEventHashCode" ma:readOnly="true">
      <xsd:simpleType>
        <xsd:restriction base="dms:Text"/>
      </xsd:simpleType>
    </xsd:element>
    <xsd:element name="MediaServiceDateTaken" ma:index="18" nillable="true" ma:displayName="MediaServiceDateTaken" ma:hidden="true" ma:internalName="MediaServiceDateTaken" ma:readOnly="true">
      <xsd:simpleType>
        <xsd:restriction base="dms:Text"/>
      </xsd:simpleType>
    </xsd:element>
    <xsd:element name="MediaServiceObjectDetectorVersions" ma:index="21" nillable="true" ma:displayName="MediaServiceObjectDetectorVersions" ma:hidden="true" ma:indexed="true" ma:internalName="MediaServiceObjectDetectorVersions" ma:readOnly="true">
      <xsd:simpleType>
        <xsd:restriction base="dms:Text"/>
      </xsd:simpleType>
    </xsd:element>
    <xsd:element name="MediaServiceLocation" ma:index="22" nillable="true" ma:displayName="Location" ma:indexed="true" ma:internalName="MediaServiceLocation" ma:readOnly="true">
      <xsd:simpleType>
        <xsd:restriction base="dms:Text"/>
      </xsd:simpleType>
    </xsd:element>
    <xsd:element name="MediaServiceSearchProperties" ma:index="23" nillable="true" ma:displayName="MediaServiceSearchProperties" ma:hidden="true" ma:internalName="MediaServiceSearchProperties" ma:readOnly="true">
      <xsd:simpleType>
        <xsd:restriction base="dms:Note"/>
      </xsd:simpleType>
    </xsd:element>
    <xsd:element name="MediaLengthInSeconds" ma:index="24" nillable="true" ma:displayName="MediaLengthInSeconds" ma:hidden="true" ma:internalName="MediaLengthInSeconds" ma:readOnly="true">
      <xsd:simpleType>
        <xsd:restriction base="dms:Unknown"/>
      </xsd:simpleType>
    </xsd:element>
  </xsd:schema>
  <xsd:schema xmlns:xsd="http://www.w3.org/2001/XMLSchema" xmlns:xs="http://www.w3.org/2001/XMLSchema" xmlns:dms="http://schemas.microsoft.com/office/2006/documentManagement/types" xmlns:pc="http://schemas.microsoft.com/office/infopath/2007/PartnerControls" targetNamespace="40934239-3bc9-47cf-b196-11f85b91bf74" elementFormDefault="qualified">
    <xsd:import namespace="http://schemas.microsoft.com/office/2006/documentManagement/types"/>
    <xsd:import namespace="http://schemas.microsoft.com/office/infopath/2007/PartnerControls"/>
    <xsd:element name="TaxCatchAll" ma:index="14" nillable="true" ma:displayName="Taxonomy Catch All Column" ma:hidden="true" ma:list="{241ea984-01c9-467f-9d55-e2d6619d1efe}" ma:internalName="TaxCatchAll" ma:showField="CatchAllData" ma:web="40934239-3bc9-47cf-b196-11f85b91bf74">
      <xsd:complexType>
        <xsd:complexContent>
          <xsd:extension base="dms:MultiChoiceLookup">
            <xsd:sequence>
              <xsd:element name="Value" type="dms:Lookup" maxOccurs="unbounded" minOccurs="0" nillable="true"/>
            </xsd:sequence>
          </xsd:extension>
        </xsd:complexContent>
      </xsd:complexType>
    </xsd:element>
    <xsd:element name="SharedWithUsers" ma:index="19"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0"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p:properties xmlns:p="http://schemas.microsoft.com/office/2006/metadata/properties" xmlns:xsi="http://www.w3.org/2001/XMLSchema-instance" xmlns:pc="http://schemas.microsoft.com/office/infopath/2007/PartnerControls">
  <documentManagement>
    <lcf76f155ced4ddcb4097134ff3c332f xmlns="44c1ba81-2e3d-43b1-a953-99e9b47d3709">
      <Terms xmlns="http://schemas.microsoft.com/office/infopath/2007/PartnerControls"/>
    </lcf76f155ced4ddcb4097134ff3c332f>
    <TaxCatchAll xmlns="40934239-3bc9-47cf-b196-11f85b91bf74" xsi:nil="true"/>
    <SharedWithUsers xmlns="40934239-3bc9-47cf-b196-11f85b91bf74">
      <UserInfo>
        <DisplayName>Shuman, Zach</DisplayName>
        <AccountId>17</AccountId>
        <AccountType/>
      </UserInfo>
    </SharedWithUsers>
  </documentManagement>
</p:properties>
</file>

<file path=customXml/item3.xml><?xml version="1.0" encoding="utf-8"?>
<?mso-contentType ?>
<FormTemplates xmlns="http://schemas.microsoft.com/sharepoint/v3/contenttype/forms">
  <Display>DocumentLibraryForm</Display>
  <Edit>DocumentLibraryForm</Edit>
  <New>DocumentLibraryForm</New>
</FormTemplates>
</file>

<file path=customXml/itemProps1.xml><?xml version="1.0" encoding="utf-8"?>
<ds:datastoreItem xmlns:ds="http://schemas.openxmlformats.org/officeDocument/2006/customXml" ds:itemID="{B81F54E0-D206-4846-AA4D-AAFC34453F78}">
  <ds:schemaRefs>
    <ds:schemaRef ds:uri="40934239-3bc9-47cf-b196-11f85b91bf74"/>
    <ds:schemaRef ds:uri="44c1ba81-2e3d-43b1-a953-99e9b47d3709"/>
    <ds:schemaRef ds:uri="http://purl.org/dc/elements/1.1/"/>
    <ds:schemaRef ds:uri="http://purl.org/dc/terms/"/>
    <ds:schemaRef ds:uri="http://schemas.microsoft.com/internal/obd"/>
    <ds:schemaRef ds:uri="http://schemas.microsoft.com/office/2006/documentManagement/types"/>
    <ds:schemaRef ds:uri="http://schemas.microsoft.com/office/2006/metadata/contentType"/>
    <ds:schemaRef ds:uri="http://schemas.microsoft.com/office/2006/metadata/properties"/>
    <ds:schemaRef ds:uri="http://schemas.microsoft.com/office/2006/metadata/properties/metaAttributes"/>
    <ds:schemaRef ds:uri="http://schemas.microsoft.com/office/infopath/2007/PartnerControls"/>
    <ds:schemaRef ds:uri="http://schemas.openxmlformats.org/package/2006/metadata/core-properties"/>
    <ds:schemaRef ds:uri="http://www.w3.org/2001/XMLSchema"/>
  </ds:schemaRefs>
</ds:datastoreItem>
</file>

<file path=customXml/itemProps2.xml><?xml version="1.0" encoding="utf-8"?>
<ds:datastoreItem xmlns:ds="http://schemas.openxmlformats.org/officeDocument/2006/customXml" ds:itemID="{B4E4C9ED-855E-4910-81D7-2C3757670370}">
  <ds:schemaRefs>
    <ds:schemaRef ds:uri="http://schemas.microsoft.com/office/infopath/2007/PartnerControls"/>
    <ds:schemaRef ds:uri="http://schemas.microsoft.com/office/2006/documentManagement/types"/>
    <ds:schemaRef ds:uri="http://purl.org/dc/dcmitype/"/>
    <ds:schemaRef ds:uri="http://schemas.openxmlformats.org/package/2006/metadata/core-properties"/>
    <ds:schemaRef ds:uri="http://purl.org/dc/elements/1.1/"/>
    <ds:schemaRef ds:uri="40934239-3bc9-47cf-b196-11f85b91bf74"/>
    <ds:schemaRef ds:uri="http://purl.org/dc/terms/"/>
    <ds:schemaRef ds:uri="44c1ba81-2e3d-43b1-a953-99e9b47d3709"/>
    <ds:schemaRef ds:uri="http://schemas.microsoft.com/office/2006/metadata/properties"/>
    <ds:schemaRef ds:uri="http://www.w3.org/XML/1998/namespace"/>
  </ds:schemaRefs>
</ds:datastoreItem>
</file>

<file path=customXml/itemProps3.xml><?xml version="1.0" encoding="utf-8"?>
<ds:datastoreItem xmlns:ds="http://schemas.openxmlformats.org/officeDocument/2006/customXml" ds:itemID="{191DD46F-6AC2-43DD-A92F-00834A7FC758}">
  <ds:schemaRefs>
    <ds:schemaRef ds:uri="http://schemas.microsoft.com/sharepoint/v3/contenttype/forms"/>
  </ds:schemaRefs>
</ds:datastoreItem>
</file>

<file path=docProps/app.xml><?xml version="1.0" encoding="utf-8"?>
<Properties xmlns="http://schemas.openxmlformats.org/officeDocument/2006/extended-properties" xmlns:vt="http://schemas.openxmlformats.org/officeDocument/2006/docPropsVTypes">
  <Template>23</Template>
  <TotalTime>2134</TotalTime>
  <Words>1317</Words>
  <Application>Microsoft Office PowerPoint</Application>
  <PresentationFormat>Widescreen</PresentationFormat>
  <Paragraphs>122</Paragraphs>
  <Slides>19</Slides>
  <Notes>5</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19</vt:i4>
      </vt:variant>
    </vt:vector>
  </HeadingPairs>
  <TitlesOfParts>
    <vt:vector size="25" baseType="lpstr">
      <vt:lpstr>Arial</vt:lpstr>
      <vt:lpstr>Arial Black</vt:lpstr>
      <vt:lpstr>Calibri</vt:lpstr>
      <vt:lpstr>Courier New</vt:lpstr>
      <vt:lpstr>Symbol</vt:lpstr>
      <vt:lpstr>Office Theme</vt:lpstr>
      <vt:lpstr>Title Slide/Jurisdiction Agenda/Meeting Objectives</vt:lpstr>
      <vt:lpstr>PowerPoint Presentation</vt:lpstr>
      <vt:lpstr>Drone vs eVTOL</vt:lpstr>
      <vt:lpstr>Florida and AAM</vt:lpstr>
      <vt:lpstr>PowerPoint Presentation</vt:lpstr>
      <vt:lpstr>PowerPoint Presentation</vt:lpstr>
      <vt:lpstr>PowerPoint Presentation</vt:lpstr>
      <vt:lpstr>AAM Land Use Compatibility &amp; Site Approval Guidebook</vt:lpstr>
      <vt:lpstr>PowerPoint Presentation</vt:lpstr>
      <vt:lpstr>Land Use Impacts</vt:lpstr>
      <vt:lpstr>AAM Infrastructure</vt:lpstr>
      <vt:lpstr>Airports</vt:lpstr>
      <vt:lpstr>Heliports</vt:lpstr>
      <vt:lpstr>Vertiports</vt:lpstr>
      <vt:lpstr>PowerPoint Presentation</vt:lpstr>
      <vt:lpstr>PowerPoint Presentation</vt:lpstr>
      <vt:lpstr>Local Planning Process</vt:lpstr>
      <vt:lpstr>Questions, Comments, Concerns?</vt:lpstr>
      <vt:lpstr>Next Steps Contact Information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Kenney, Sharisse</dc:creator>
  <cp:lastModifiedBy>Hazzard, Zachary</cp:lastModifiedBy>
  <cp:revision>62</cp:revision>
  <dcterms:created xsi:type="dcterms:W3CDTF">2021-10-21T17:29:58Z</dcterms:created>
  <dcterms:modified xsi:type="dcterms:W3CDTF">2025-03-11T21:21:02Z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0x01010004341CDE34F2B449ABF214F3AB99C93B</vt:lpwstr>
  </property>
  <property fmtid="{D5CDD505-2E9C-101B-9397-08002B2CF9AE}" pid="3" name="MediaServiceImageTags">
    <vt:lpwstr/>
  </property>
</Properties>
</file>