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300"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9059E7-30D5-44F2-A047-F1879813D0E4}" v="1" dt="2022-12-07T21:12:42.2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196" autoAdjust="0"/>
  </p:normalViewPr>
  <p:slideViewPr>
    <p:cSldViewPr snapToGrid="0">
      <p:cViewPr varScale="1">
        <p:scale>
          <a:sx n="94" d="100"/>
          <a:sy n="94" d="100"/>
        </p:scale>
        <p:origin x="1137"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icone, Laura" userId="d60addc7-6562-4f44-a0de-68d71e52773b" providerId="ADAL" clId="{552D7A1A-EF7D-4FB2-9AA2-CF7BE0A3177F}"/>
    <pc:docChg chg="addSld delSld modSld">
      <pc:chgData name="Cicone, Laura" userId="d60addc7-6562-4f44-a0de-68d71e52773b" providerId="ADAL" clId="{552D7A1A-EF7D-4FB2-9AA2-CF7BE0A3177F}" dt="2022-11-15T20:14:06.968" v="15" actId="47"/>
      <pc:docMkLst>
        <pc:docMk/>
      </pc:docMkLst>
      <pc:sldChg chg="del">
        <pc:chgData name="Cicone, Laura" userId="d60addc7-6562-4f44-a0de-68d71e52773b" providerId="ADAL" clId="{552D7A1A-EF7D-4FB2-9AA2-CF7BE0A3177F}" dt="2022-10-25T16:26:24.604" v="7" actId="47"/>
        <pc:sldMkLst>
          <pc:docMk/>
          <pc:sldMk cId="4081035233" sldId="259"/>
        </pc:sldMkLst>
      </pc:sldChg>
      <pc:sldChg chg="del">
        <pc:chgData name="Cicone, Laura" userId="d60addc7-6562-4f44-a0de-68d71e52773b" providerId="ADAL" clId="{552D7A1A-EF7D-4FB2-9AA2-CF7BE0A3177F}" dt="2022-11-15T20:14:06.968" v="15" actId="47"/>
        <pc:sldMkLst>
          <pc:docMk/>
          <pc:sldMk cId="3476258832" sldId="266"/>
        </pc:sldMkLst>
      </pc:sldChg>
      <pc:sldChg chg="modNotesTx">
        <pc:chgData name="Cicone, Laura" userId="d60addc7-6562-4f44-a0de-68d71e52773b" providerId="ADAL" clId="{552D7A1A-EF7D-4FB2-9AA2-CF7BE0A3177F}" dt="2022-11-15T20:13:42.364" v="13"/>
        <pc:sldMkLst>
          <pc:docMk/>
          <pc:sldMk cId="3380238284" sldId="273"/>
        </pc:sldMkLst>
      </pc:sldChg>
      <pc:sldChg chg="del">
        <pc:chgData name="Cicone, Laura" userId="d60addc7-6562-4f44-a0de-68d71e52773b" providerId="ADAL" clId="{552D7A1A-EF7D-4FB2-9AA2-CF7BE0A3177F}" dt="2022-11-15T20:14:06.968" v="15" actId="47"/>
        <pc:sldMkLst>
          <pc:docMk/>
          <pc:sldMk cId="1102559366" sldId="274"/>
        </pc:sldMkLst>
      </pc:sldChg>
      <pc:sldChg chg="del">
        <pc:chgData name="Cicone, Laura" userId="d60addc7-6562-4f44-a0de-68d71e52773b" providerId="ADAL" clId="{552D7A1A-EF7D-4FB2-9AA2-CF7BE0A3177F}" dt="2022-11-15T20:13:15.816" v="9" actId="47"/>
        <pc:sldMkLst>
          <pc:docMk/>
          <pc:sldMk cId="3393598430" sldId="286"/>
        </pc:sldMkLst>
      </pc:sldChg>
      <pc:sldChg chg="del">
        <pc:chgData name="Cicone, Laura" userId="d60addc7-6562-4f44-a0de-68d71e52773b" providerId="ADAL" clId="{552D7A1A-EF7D-4FB2-9AA2-CF7BE0A3177F}" dt="2022-11-15T20:14:06.968" v="15" actId="47"/>
        <pc:sldMkLst>
          <pc:docMk/>
          <pc:sldMk cId="232077404" sldId="288"/>
        </pc:sldMkLst>
      </pc:sldChg>
      <pc:sldChg chg="del">
        <pc:chgData name="Cicone, Laura" userId="d60addc7-6562-4f44-a0de-68d71e52773b" providerId="ADAL" clId="{552D7A1A-EF7D-4FB2-9AA2-CF7BE0A3177F}" dt="2022-11-15T20:14:06.968" v="15" actId="47"/>
        <pc:sldMkLst>
          <pc:docMk/>
          <pc:sldMk cId="536406714" sldId="289"/>
        </pc:sldMkLst>
      </pc:sldChg>
      <pc:sldChg chg="modSp">
        <pc:chgData name="Cicone, Laura" userId="d60addc7-6562-4f44-a0de-68d71e52773b" providerId="ADAL" clId="{552D7A1A-EF7D-4FB2-9AA2-CF7BE0A3177F}" dt="2022-10-25T13:35:18.961" v="5" actId="14826"/>
        <pc:sldMkLst>
          <pc:docMk/>
          <pc:sldMk cId="1174635175" sldId="300"/>
        </pc:sldMkLst>
        <pc:picChg chg="mod">
          <ac:chgData name="Cicone, Laura" userId="d60addc7-6562-4f44-a0de-68d71e52773b" providerId="ADAL" clId="{552D7A1A-EF7D-4FB2-9AA2-CF7BE0A3177F}" dt="2022-10-25T13:35:18.961" v="5" actId="14826"/>
          <ac:picMkLst>
            <pc:docMk/>
            <pc:sldMk cId="1174635175" sldId="300"/>
            <ac:picMk id="24" creationId="{A72CE4A4-CFF4-4A8A-9A57-E27365E5BBF2}"/>
          </ac:picMkLst>
        </pc:picChg>
      </pc:sldChg>
      <pc:sldChg chg="del">
        <pc:chgData name="Cicone, Laura" userId="d60addc7-6562-4f44-a0de-68d71e52773b" providerId="ADAL" clId="{552D7A1A-EF7D-4FB2-9AA2-CF7BE0A3177F}" dt="2022-11-15T20:13:52.538" v="14" actId="47"/>
        <pc:sldMkLst>
          <pc:docMk/>
          <pc:sldMk cId="291782386" sldId="301"/>
        </pc:sldMkLst>
      </pc:sldChg>
      <pc:sldChg chg="del">
        <pc:chgData name="Cicone, Laura" userId="d60addc7-6562-4f44-a0de-68d71e52773b" providerId="ADAL" clId="{552D7A1A-EF7D-4FB2-9AA2-CF7BE0A3177F}" dt="2022-11-15T20:13:07.303" v="8" actId="47"/>
        <pc:sldMkLst>
          <pc:docMk/>
          <pc:sldMk cId="1875973025" sldId="304"/>
        </pc:sldMkLst>
      </pc:sldChg>
      <pc:sldChg chg="add">
        <pc:chgData name="Cicone, Laura" userId="d60addc7-6562-4f44-a0de-68d71e52773b" providerId="ADAL" clId="{552D7A1A-EF7D-4FB2-9AA2-CF7BE0A3177F}" dt="2022-10-25T16:26:20.691" v="6"/>
        <pc:sldMkLst>
          <pc:docMk/>
          <pc:sldMk cId="2185542032" sldId="306"/>
        </pc:sldMkLst>
      </pc:sldChg>
      <pc:sldChg chg="modNotesTx">
        <pc:chgData name="Cicone, Laura" userId="d60addc7-6562-4f44-a0de-68d71e52773b" providerId="ADAL" clId="{552D7A1A-EF7D-4FB2-9AA2-CF7BE0A3177F}" dt="2022-11-15T20:13:23.647" v="11" actId="20577"/>
        <pc:sldMkLst>
          <pc:docMk/>
          <pc:sldMk cId="2093537466" sldId="308"/>
        </pc:sldMkLst>
      </pc:sldChg>
    </pc:docChg>
  </pc:docChgLst>
  <pc:docChgLst>
    <pc:chgData name="Sheth, Rohan" userId="0b6da9f0-4e13-4f6a-80ee-55c9a7700dcb" providerId="ADAL" clId="{2C9059E7-30D5-44F2-A047-F1879813D0E4}"/>
    <pc:docChg chg="custSel delSld modSld">
      <pc:chgData name="Sheth, Rohan" userId="0b6da9f0-4e13-4f6a-80ee-55c9a7700dcb" providerId="ADAL" clId="{2C9059E7-30D5-44F2-A047-F1879813D0E4}" dt="2022-12-07T21:12:42.264" v="244"/>
      <pc:docMkLst>
        <pc:docMk/>
      </pc:docMkLst>
      <pc:sldChg chg="modSp modNotesTx">
        <pc:chgData name="Sheth, Rohan" userId="0b6da9f0-4e13-4f6a-80ee-55c9a7700dcb" providerId="ADAL" clId="{2C9059E7-30D5-44F2-A047-F1879813D0E4}" dt="2022-10-31T18:30:14.200" v="229" actId="20577"/>
        <pc:sldMkLst>
          <pc:docMk/>
          <pc:sldMk cId="1711352330" sldId="256"/>
        </pc:sldMkLst>
        <pc:spChg chg="mod">
          <ac:chgData name="Sheth, Rohan" userId="0b6da9f0-4e13-4f6a-80ee-55c9a7700dcb" providerId="ADAL" clId="{2C9059E7-30D5-44F2-A047-F1879813D0E4}" dt="2022-10-18T21:14:28.339" v="0"/>
          <ac:spMkLst>
            <pc:docMk/>
            <pc:sldMk cId="1711352330" sldId="256"/>
            <ac:spMk id="3" creationId="{931932A1-7454-4B78-B394-3713697727FA}"/>
          </ac:spMkLst>
        </pc:spChg>
      </pc:sldChg>
      <pc:sldChg chg="modNotes modNotesTx">
        <pc:chgData name="Sheth, Rohan" userId="0b6da9f0-4e13-4f6a-80ee-55c9a7700dcb" providerId="ADAL" clId="{2C9059E7-30D5-44F2-A047-F1879813D0E4}" dt="2022-10-18T21:14:38.852" v="14" actId="20577"/>
        <pc:sldMkLst>
          <pc:docMk/>
          <pc:sldMk cId="412258708" sldId="270"/>
        </pc:sldMkLst>
      </pc:sldChg>
      <pc:sldChg chg="addSp delSp modSp mod modAnim modNotes modNotesTx">
        <pc:chgData name="Sheth, Rohan" userId="0b6da9f0-4e13-4f6a-80ee-55c9a7700dcb" providerId="ADAL" clId="{2C9059E7-30D5-44F2-A047-F1879813D0E4}" dt="2022-10-31T18:30:34.895" v="238" actId="1076"/>
        <pc:sldMkLst>
          <pc:docMk/>
          <pc:sldMk cId="3380238284" sldId="273"/>
        </pc:sldMkLst>
        <pc:spChg chg="add del mod">
          <ac:chgData name="Sheth, Rohan" userId="0b6da9f0-4e13-4f6a-80ee-55c9a7700dcb" providerId="ADAL" clId="{2C9059E7-30D5-44F2-A047-F1879813D0E4}" dt="2022-10-31T18:30:19.623" v="231" actId="478"/>
          <ac:spMkLst>
            <pc:docMk/>
            <pc:sldMk cId="3380238284" sldId="273"/>
            <ac:spMk id="3" creationId="{A650756F-07A3-4AB6-9D1F-D09362EF8572}"/>
          </ac:spMkLst>
        </pc:spChg>
        <pc:spChg chg="del mod">
          <ac:chgData name="Sheth, Rohan" userId="0b6da9f0-4e13-4f6a-80ee-55c9a7700dcb" providerId="ADAL" clId="{2C9059E7-30D5-44F2-A047-F1879813D0E4}" dt="2022-10-31T18:30:18.618" v="230" actId="478"/>
          <ac:spMkLst>
            <pc:docMk/>
            <pc:sldMk cId="3380238284" sldId="273"/>
            <ac:spMk id="4" creationId="{A3560EF0-DF41-40A6-889B-45B12E8526AE}"/>
          </ac:spMkLst>
        </pc:spChg>
        <pc:spChg chg="del">
          <ac:chgData name="Sheth, Rohan" userId="0b6da9f0-4e13-4f6a-80ee-55c9a7700dcb" providerId="ADAL" clId="{2C9059E7-30D5-44F2-A047-F1879813D0E4}" dt="2022-10-31T18:30:21.048" v="232" actId="478"/>
          <ac:spMkLst>
            <pc:docMk/>
            <pc:sldMk cId="3380238284" sldId="273"/>
            <ac:spMk id="5" creationId="{586496FA-FBA1-4991-B52E-BEE6274D1B8E}"/>
          </ac:spMkLst>
        </pc:spChg>
        <pc:spChg chg="add del mod">
          <ac:chgData name="Sheth, Rohan" userId="0b6da9f0-4e13-4f6a-80ee-55c9a7700dcb" providerId="ADAL" clId="{2C9059E7-30D5-44F2-A047-F1879813D0E4}" dt="2022-10-31T18:30:22.311" v="233" actId="478"/>
          <ac:spMkLst>
            <pc:docMk/>
            <pc:sldMk cId="3380238284" sldId="273"/>
            <ac:spMk id="7" creationId="{72D73E35-A78C-42E3-AB74-6C444B70E02A}"/>
          </ac:spMkLst>
        </pc:spChg>
        <pc:picChg chg="add mod">
          <ac:chgData name="Sheth, Rohan" userId="0b6da9f0-4e13-4f6a-80ee-55c9a7700dcb" providerId="ADAL" clId="{2C9059E7-30D5-44F2-A047-F1879813D0E4}" dt="2022-10-31T18:30:34.895" v="238" actId="1076"/>
          <ac:picMkLst>
            <pc:docMk/>
            <pc:sldMk cId="3380238284" sldId="273"/>
            <ac:picMk id="8" creationId="{B3B7216F-720E-4651-87A5-7EE3BC545B05}"/>
          </ac:picMkLst>
        </pc:picChg>
      </pc:sldChg>
      <pc:sldChg chg="del">
        <pc:chgData name="Sheth, Rohan" userId="0b6da9f0-4e13-4f6a-80ee-55c9a7700dcb" providerId="ADAL" clId="{2C9059E7-30D5-44F2-A047-F1879813D0E4}" dt="2022-10-18T21:20:26.090" v="210" actId="47"/>
        <pc:sldMkLst>
          <pc:docMk/>
          <pc:sldMk cId="3015444443" sldId="277"/>
        </pc:sldMkLst>
      </pc:sldChg>
      <pc:sldChg chg="modSp mod modNotes modNotesTx">
        <pc:chgData name="Sheth, Rohan" userId="0b6da9f0-4e13-4f6a-80ee-55c9a7700dcb" providerId="ADAL" clId="{2C9059E7-30D5-44F2-A047-F1879813D0E4}" dt="2022-11-07T20:07:11.894" v="241"/>
        <pc:sldMkLst>
          <pc:docMk/>
          <pc:sldMk cId="65851916" sldId="278"/>
        </pc:sldMkLst>
        <pc:spChg chg="mod">
          <ac:chgData name="Sheth, Rohan" userId="0b6da9f0-4e13-4f6a-80ee-55c9a7700dcb" providerId="ADAL" clId="{2C9059E7-30D5-44F2-A047-F1879813D0E4}" dt="2022-10-18T21:14:28.339" v="0"/>
          <ac:spMkLst>
            <pc:docMk/>
            <pc:sldMk cId="65851916" sldId="278"/>
            <ac:spMk id="4" creationId="{46BE5F69-E9BC-41C7-BF6B-EB4B224032B2}"/>
          </ac:spMkLst>
        </pc:spChg>
        <pc:spChg chg="mod">
          <ac:chgData name="Sheth, Rohan" userId="0b6da9f0-4e13-4f6a-80ee-55c9a7700dcb" providerId="ADAL" clId="{2C9059E7-30D5-44F2-A047-F1879813D0E4}" dt="2022-10-18T21:14:58.669" v="28" actId="20577"/>
          <ac:spMkLst>
            <pc:docMk/>
            <pc:sldMk cId="65851916" sldId="278"/>
            <ac:spMk id="27" creationId="{1CF04D93-3E9C-4C93-BD11-1AB334ECA8EC}"/>
          </ac:spMkLst>
        </pc:spChg>
        <pc:spChg chg="mod">
          <ac:chgData name="Sheth, Rohan" userId="0b6da9f0-4e13-4f6a-80ee-55c9a7700dcb" providerId="ADAL" clId="{2C9059E7-30D5-44F2-A047-F1879813D0E4}" dt="2022-10-18T21:15:03.669" v="35" actId="20577"/>
          <ac:spMkLst>
            <pc:docMk/>
            <pc:sldMk cId="65851916" sldId="278"/>
            <ac:spMk id="28" creationId="{4A74CDCB-94E0-4602-A364-BEBAB933C949}"/>
          </ac:spMkLst>
        </pc:spChg>
        <pc:spChg chg="mod">
          <ac:chgData name="Sheth, Rohan" userId="0b6da9f0-4e13-4f6a-80ee-55c9a7700dcb" providerId="ADAL" clId="{2C9059E7-30D5-44F2-A047-F1879813D0E4}" dt="2022-10-18T21:15:07.261" v="41" actId="20577"/>
          <ac:spMkLst>
            <pc:docMk/>
            <pc:sldMk cId="65851916" sldId="278"/>
            <ac:spMk id="29" creationId="{C1505505-BB78-40E3-B8B6-4C8BE22EB53C}"/>
          </ac:spMkLst>
        </pc:spChg>
        <pc:spChg chg="mod">
          <ac:chgData name="Sheth, Rohan" userId="0b6da9f0-4e13-4f6a-80ee-55c9a7700dcb" providerId="ADAL" clId="{2C9059E7-30D5-44F2-A047-F1879813D0E4}" dt="2022-10-18T21:14:54.743" v="23" actId="20577"/>
          <ac:spMkLst>
            <pc:docMk/>
            <pc:sldMk cId="65851916" sldId="278"/>
            <ac:spMk id="34" creationId="{37703234-D993-4C43-91A3-E55AA7BD1D32}"/>
          </ac:spMkLst>
        </pc:spChg>
        <pc:picChg chg="mod">
          <ac:chgData name="Sheth, Rohan" userId="0b6da9f0-4e13-4f6a-80ee-55c9a7700dcb" providerId="ADAL" clId="{2C9059E7-30D5-44F2-A047-F1879813D0E4}" dt="2022-10-18T21:18:26.333" v="50" actId="14826"/>
          <ac:picMkLst>
            <pc:docMk/>
            <pc:sldMk cId="65851916" sldId="278"/>
            <ac:picMk id="23" creationId="{AE1DD9CA-8F8E-43F8-AB52-DC6B3C9FD08B}"/>
          </ac:picMkLst>
        </pc:picChg>
        <pc:picChg chg="mod">
          <ac:chgData name="Sheth, Rohan" userId="0b6da9f0-4e13-4f6a-80ee-55c9a7700dcb" providerId="ADAL" clId="{2C9059E7-30D5-44F2-A047-F1879813D0E4}" dt="2022-10-18T21:17:52.540" v="49" actId="14826"/>
          <ac:picMkLst>
            <pc:docMk/>
            <pc:sldMk cId="65851916" sldId="278"/>
            <ac:picMk id="25" creationId="{7133D1E7-FA07-44D0-9EB0-EA49F78B8931}"/>
          </ac:picMkLst>
        </pc:picChg>
      </pc:sldChg>
      <pc:sldChg chg="modNotes">
        <pc:chgData name="Sheth, Rohan" userId="0b6da9f0-4e13-4f6a-80ee-55c9a7700dcb" providerId="ADAL" clId="{2C9059E7-30D5-44F2-A047-F1879813D0E4}" dt="2022-10-18T21:14:28.339" v="0"/>
        <pc:sldMkLst>
          <pc:docMk/>
          <pc:sldMk cId="3393598430" sldId="286"/>
        </pc:sldMkLst>
      </pc:sldChg>
      <pc:sldChg chg="del">
        <pc:chgData name="Sheth, Rohan" userId="0b6da9f0-4e13-4f6a-80ee-55c9a7700dcb" providerId="ADAL" clId="{2C9059E7-30D5-44F2-A047-F1879813D0E4}" dt="2022-10-18T21:20:26.447" v="211" actId="47"/>
        <pc:sldMkLst>
          <pc:docMk/>
          <pc:sldMk cId="848908219" sldId="295"/>
        </pc:sldMkLst>
      </pc:sldChg>
      <pc:sldChg chg="del">
        <pc:chgData name="Sheth, Rohan" userId="0b6da9f0-4e13-4f6a-80ee-55c9a7700dcb" providerId="ADAL" clId="{2C9059E7-30D5-44F2-A047-F1879813D0E4}" dt="2022-10-18T21:20:26.621" v="212" actId="47"/>
        <pc:sldMkLst>
          <pc:docMk/>
          <pc:sldMk cId="2857163895" sldId="296"/>
        </pc:sldMkLst>
      </pc:sldChg>
      <pc:sldChg chg="del">
        <pc:chgData name="Sheth, Rohan" userId="0b6da9f0-4e13-4f6a-80ee-55c9a7700dcb" providerId="ADAL" clId="{2C9059E7-30D5-44F2-A047-F1879813D0E4}" dt="2022-10-18T21:20:26.902" v="214" actId="47"/>
        <pc:sldMkLst>
          <pc:docMk/>
          <pc:sldMk cId="2730844521" sldId="297"/>
        </pc:sldMkLst>
      </pc:sldChg>
      <pc:sldChg chg="del">
        <pc:chgData name="Sheth, Rohan" userId="0b6da9f0-4e13-4f6a-80ee-55c9a7700dcb" providerId="ADAL" clId="{2C9059E7-30D5-44F2-A047-F1879813D0E4}" dt="2022-10-18T21:20:26.757" v="213" actId="47"/>
        <pc:sldMkLst>
          <pc:docMk/>
          <pc:sldMk cId="1909763988" sldId="298"/>
        </pc:sldMkLst>
      </pc:sldChg>
      <pc:sldChg chg="del">
        <pc:chgData name="Sheth, Rohan" userId="0b6da9f0-4e13-4f6a-80ee-55c9a7700dcb" providerId="ADAL" clId="{2C9059E7-30D5-44F2-A047-F1879813D0E4}" dt="2022-10-18T21:20:27.046" v="215" actId="47"/>
        <pc:sldMkLst>
          <pc:docMk/>
          <pc:sldMk cId="3656542971" sldId="299"/>
        </pc:sldMkLst>
      </pc:sldChg>
      <pc:sldChg chg="modSp">
        <pc:chgData name="Sheth, Rohan" userId="0b6da9f0-4e13-4f6a-80ee-55c9a7700dcb" providerId="ADAL" clId="{2C9059E7-30D5-44F2-A047-F1879813D0E4}" dt="2022-10-18T21:21:01.330" v="220" actId="14826"/>
        <pc:sldMkLst>
          <pc:docMk/>
          <pc:sldMk cId="1174635175" sldId="300"/>
        </pc:sldMkLst>
        <pc:picChg chg="mod">
          <ac:chgData name="Sheth, Rohan" userId="0b6da9f0-4e13-4f6a-80ee-55c9a7700dcb" providerId="ADAL" clId="{2C9059E7-30D5-44F2-A047-F1879813D0E4}" dt="2022-10-18T21:21:01.330" v="220" actId="14826"/>
          <ac:picMkLst>
            <pc:docMk/>
            <pc:sldMk cId="1174635175" sldId="300"/>
            <ac:picMk id="24" creationId="{A72CE4A4-CFF4-4A8A-9A57-E27365E5BBF2}"/>
          </ac:picMkLst>
        </pc:picChg>
      </pc:sldChg>
      <pc:sldChg chg="modSp">
        <pc:chgData name="Sheth, Rohan" userId="0b6da9f0-4e13-4f6a-80ee-55c9a7700dcb" providerId="ADAL" clId="{2C9059E7-30D5-44F2-A047-F1879813D0E4}" dt="2022-10-18T21:14:28.339" v="0"/>
        <pc:sldMkLst>
          <pc:docMk/>
          <pc:sldMk cId="1002511331" sldId="302"/>
        </pc:sldMkLst>
        <pc:spChg chg="mod">
          <ac:chgData name="Sheth, Rohan" userId="0b6da9f0-4e13-4f6a-80ee-55c9a7700dcb" providerId="ADAL" clId="{2C9059E7-30D5-44F2-A047-F1879813D0E4}" dt="2022-10-18T21:14:28.339" v="0"/>
          <ac:spMkLst>
            <pc:docMk/>
            <pc:sldMk cId="1002511331" sldId="302"/>
            <ac:spMk id="4" creationId="{46BE5F69-E9BC-41C7-BF6B-EB4B224032B2}"/>
          </ac:spMkLst>
        </pc:spChg>
      </pc:sldChg>
      <pc:sldChg chg="addSp delSp modSp mod">
        <pc:chgData name="Sheth, Rohan" userId="0b6da9f0-4e13-4f6a-80ee-55c9a7700dcb" providerId="ADAL" clId="{2C9059E7-30D5-44F2-A047-F1879813D0E4}" dt="2022-12-07T21:12:42.264" v="244"/>
        <pc:sldMkLst>
          <pc:docMk/>
          <pc:sldMk cId="2185542032" sldId="306"/>
        </pc:sldMkLst>
        <pc:picChg chg="del">
          <ac:chgData name="Sheth, Rohan" userId="0b6da9f0-4e13-4f6a-80ee-55c9a7700dcb" providerId="ADAL" clId="{2C9059E7-30D5-44F2-A047-F1879813D0E4}" dt="2022-12-07T21:12:41.951" v="243" actId="478"/>
          <ac:picMkLst>
            <pc:docMk/>
            <pc:sldMk cId="2185542032" sldId="306"/>
            <ac:picMk id="3" creationId="{D82025A8-C9E6-4796-9C09-8C2D1EE75679}"/>
          </ac:picMkLst>
        </pc:picChg>
        <pc:picChg chg="add mod">
          <ac:chgData name="Sheth, Rohan" userId="0b6da9f0-4e13-4f6a-80ee-55c9a7700dcb" providerId="ADAL" clId="{2C9059E7-30D5-44F2-A047-F1879813D0E4}" dt="2022-12-07T21:12:42.264" v="244"/>
          <ac:picMkLst>
            <pc:docMk/>
            <pc:sldMk cId="2185542032" sldId="306"/>
            <ac:picMk id="11" creationId="{9C4B1D72-80BA-4039-8C30-10643533D397}"/>
          </ac:picMkLst>
        </pc:picChg>
      </pc:sldChg>
      <pc:sldChg chg="modNotesTx">
        <pc:chgData name="Sheth, Rohan" userId="0b6da9f0-4e13-4f6a-80ee-55c9a7700dcb" providerId="ADAL" clId="{2C9059E7-30D5-44F2-A047-F1879813D0E4}" dt="2022-11-16T23:11:36.730" v="242"/>
        <pc:sldMkLst>
          <pc:docMk/>
          <pc:sldMk cId="2438983531" sldId="311"/>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Robinson, Jennifer" userId="565b6b42-ad9f-4b87-991b-4061de8dfafc" providerId="ADAL" clId="{795D3B86-330B-4275-8BA7-C47C06E5D7EC}"/>
    <pc:docChg chg="modSld">
      <pc:chgData name="Robinson, Jennifer" userId="565b6b42-ad9f-4b87-991b-4061de8dfafc" providerId="ADAL" clId="{795D3B86-330B-4275-8BA7-C47C06E5D7EC}" dt="2022-11-09T04:38:38.208" v="3" actId="255"/>
      <pc:docMkLst>
        <pc:docMk/>
      </pc:docMkLst>
      <pc:sldChg chg="modSp mod">
        <pc:chgData name="Robinson, Jennifer" userId="565b6b42-ad9f-4b87-991b-4061de8dfafc" providerId="ADAL" clId="{795D3B86-330B-4275-8BA7-C47C06E5D7EC}" dt="2022-11-09T04:38:31.597" v="2" actId="255"/>
        <pc:sldMkLst>
          <pc:docMk/>
          <pc:sldMk cId="1102559366" sldId="274"/>
        </pc:sldMkLst>
        <pc:spChg chg="mod">
          <ac:chgData name="Robinson, Jennifer" userId="565b6b42-ad9f-4b87-991b-4061de8dfafc" providerId="ADAL" clId="{795D3B86-330B-4275-8BA7-C47C06E5D7EC}" dt="2022-11-09T04:38:31.597" v="2" actId="255"/>
          <ac:spMkLst>
            <pc:docMk/>
            <pc:sldMk cId="1102559366" sldId="274"/>
            <ac:spMk id="44" creationId="{E46410AA-9335-4C3E-AEEE-43614C70E64D}"/>
          </ac:spMkLst>
        </pc:spChg>
      </pc:sldChg>
      <pc:sldChg chg="modSp mod">
        <pc:chgData name="Robinson, Jennifer" userId="565b6b42-ad9f-4b87-991b-4061de8dfafc" providerId="ADAL" clId="{795D3B86-330B-4275-8BA7-C47C06E5D7EC}" dt="2022-11-09T04:38:38.208" v="3" actId="255"/>
        <pc:sldMkLst>
          <pc:docMk/>
          <pc:sldMk cId="1174635175" sldId="300"/>
        </pc:sldMkLst>
        <pc:spChg chg="mod">
          <ac:chgData name="Robinson, Jennifer" userId="565b6b42-ad9f-4b87-991b-4061de8dfafc" providerId="ADAL" clId="{795D3B86-330B-4275-8BA7-C47C06E5D7EC}" dt="2022-11-09T04:38:38.208" v="3" actId="255"/>
          <ac:spMkLst>
            <pc:docMk/>
            <pc:sldMk cId="1174635175" sldId="300"/>
            <ac:spMk id="34" creationId="{49BEB672-5087-49D5-925B-410D7FCB2E0D}"/>
          </ac:spMkLst>
        </pc:spChg>
      </pc:sldChg>
      <pc:sldChg chg="modSp mod">
        <pc:chgData name="Robinson, Jennifer" userId="565b6b42-ad9f-4b87-991b-4061de8dfafc" providerId="ADAL" clId="{795D3B86-330B-4275-8BA7-C47C06E5D7EC}" dt="2022-11-09T04:38:06.919" v="1" actId="20577"/>
        <pc:sldMkLst>
          <pc:docMk/>
          <pc:sldMk cId="1002511331" sldId="302"/>
        </pc:sldMkLst>
        <pc:spChg chg="mod">
          <ac:chgData name="Robinson, Jennifer" userId="565b6b42-ad9f-4b87-991b-4061de8dfafc" providerId="ADAL" clId="{795D3B86-330B-4275-8BA7-C47C06E5D7EC}" dt="2022-11-09T04:38:06.919" v="1" actId="20577"/>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Tampa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Tampa International Airport, impacts for District 7,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Tampa International Airport created 82,136 jobs earning $3.7 billion in payroll, contributed $6.3 billion in value added, and generated a total economic impact (output) of $11.3 billion.</a:t>
            </a:r>
          </a:p>
          <a:p>
            <a:endParaRPr lang="en-US" dirty="0"/>
          </a:p>
          <a:p>
            <a:r>
              <a:rPr lang="en-US" dirty="0"/>
              <a:t>This includes direct impacts of 49,790 jobs earning $2.0 billion in payroll, contributing $3.3 billion in value added, and generating a total economic impact (output) of $5.9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32,346 jobs earning $1.7 billion in payroll, contributing $3.0 billion in value added, and generating a total economic impact (output) of $5.5 billion.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Tampa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7 created 278,815 jobs earning $16.3 billion in payroll, contributed $24.3 billion in value added, and generated a total economic impact (output) of $48.2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4165523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1.jpg"/><Relationship Id="rId7" Type="http://schemas.openxmlformats.org/officeDocument/2006/relationships/image" Target="../media/image65.svg"/><Relationship Id="rId12" Type="http://schemas.openxmlformats.org/officeDocument/2006/relationships/image" Target="../media/image98.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Tampa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9C4B1D72-80BA-4039-8C30-10643533D397}"/>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185542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538507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093537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Tampa International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3912" b="3912"/>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Tampa International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$3.7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$6.3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$11.3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82,136</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1284" r="21284"/>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TPA">
            <a:hlinkClick r:id="" action="ppaction://media"/>
            <a:extLst>
              <a:ext uri="{FF2B5EF4-FFF2-40B4-BE49-F238E27FC236}">
                <a16:creationId xmlns:a16="http://schemas.microsoft.com/office/drawing/2014/main" id="{B3B7216F-720E-4651-87A5-7EE3BC545B0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43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3695470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1870243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4389835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1526333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0943001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C44EAFD-E9FE-4B36-BD1C-3837C54049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A72CE4A4-CFF4-4A8A-9A57-E27365E5BBF2}"/>
              </a:ext>
            </a:extLst>
          </p:cNvPr>
          <p:cNvPicPr>
            <a:picLocks noChangeAspect="1"/>
          </p:cNvPicPr>
          <p:nvPr/>
        </p:nvPicPr>
        <p:blipFill>
          <a:blip r:embed="rId3">
            <a:extLst>
              <a:ext uri="{28A0092B-C50C-407E-A947-70E740481C1C}">
                <a14:useLocalDpi xmlns:a14="http://schemas.microsoft.com/office/drawing/2010/main" val="0"/>
              </a:ext>
            </a:extLst>
          </a:blip>
          <a:srcRect l="1145" r="114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7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$48.2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278,815</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A11CA8C-7D8D-42C7-92DC-776CB52915C5}"/>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74635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Tampa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Tampa International Airport’s Total Economic Impact</vt:lpstr>
      <vt:lpstr>On-Airport Impacts</vt:lpstr>
      <vt:lpstr>Visitor Spending Impacts (Off-Airport)</vt:lpstr>
      <vt:lpstr>Airport Economic Impact Results</vt:lpstr>
      <vt:lpstr>TOTAL Tampa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7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2022-12-07T21:12:44Z</dcterms:modified>
</cp:coreProperties>
</file>