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DE4D3D-579F-4284-AD0E-88D662C63C4C}" v="1" dt="2022-12-07T21:05:22.5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th, Rohan" userId="0b6da9f0-4e13-4f6a-80ee-55c9a7700dcb" providerId="ADAL" clId="{BEDE4D3D-579F-4284-AD0E-88D662C63C4C}"/>
    <pc:docChg chg="custSel modSld">
      <pc:chgData name="Sheth, Rohan" userId="0b6da9f0-4e13-4f6a-80ee-55c9a7700dcb" providerId="ADAL" clId="{BEDE4D3D-579F-4284-AD0E-88D662C63C4C}" dt="2022-12-07T21:05:22.548" v="26"/>
      <pc:docMkLst>
        <pc:docMk/>
      </pc:docMkLst>
      <pc:sldChg chg="modNotesTx">
        <pc:chgData name="Sheth, Rohan" userId="0b6da9f0-4e13-4f6a-80ee-55c9a7700dcb" providerId="ADAL" clId="{BEDE4D3D-579F-4284-AD0E-88D662C63C4C}" dt="2022-11-07T19:53:24.867" v="23" actId="20577"/>
        <pc:sldMkLst>
          <pc:docMk/>
          <pc:sldMk cId="65851916" sldId="278"/>
        </pc:sldMkLst>
      </pc:sldChg>
      <pc:sldChg chg="addSp delSp modSp mod">
        <pc:chgData name="Sheth, Rohan" userId="0b6da9f0-4e13-4f6a-80ee-55c9a7700dcb" providerId="ADAL" clId="{BEDE4D3D-579F-4284-AD0E-88D662C63C4C}" dt="2022-12-07T21:05:22.548" v="26"/>
        <pc:sldMkLst>
          <pc:docMk/>
          <pc:sldMk cId="4058150184" sldId="306"/>
        </pc:sldMkLst>
        <pc:picChg chg="del">
          <ac:chgData name="Sheth, Rohan" userId="0b6da9f0-4e13-4f6a-80ee-55c9a7700dcb" providerId="ADAL" clId="{BEDE4D3D-579F-4284-AD0E-88D662C63C4C}" dt="2022-12-07T21:05:22.208" v="25" actId="478"/>
          <ac:picMkLst>
            <pc:docMk/>
            <pc:sldMk cId="4058150184" sldId="306"/>
            <ac:picMk id="3" creationId="{D82025A8-C9E6-4796-9C09-8C2D1EE75679}"/>
          </ac:picMkLst>
        </pc:picChg>
        <pc:picChg chg="add mod">
          <ac:chgData name="Sheth, Rohan" userId="0b6da9f0-4e13-4f6a-80ee-55c9a7700dcb" providerId="ADAL" clId="{BEDE4D3D-579F-4284-AD0E-88D662C63C4C}" dt="2022-12-07T21:05:22.548" v="26"/>
          <ac:picMkLst>
            <pc:docMk/>
            <pc:sldMk cId="4058150184" sldId="306"/>
            <ac:picMk id="11" creationId="{18017DF4-CBEE-4158-8E67-3195892CE203}"/>
          </ac:picMkLst>
        </pc:picChg>
      </pc:sldChg>
      <pc:sldChg chg="modNotesTx">
        <pc:chgData name="Sheth, Rohan" userId="0b6da9f0-4e13-4f6a-80ee-55c9a7700dcb" providerId="ADAL" clId="{BEDE4D3D-579F-4284-AD0E-88D662C63C4C}" dt="2022-11-17T18:38:41.315" v="24"/>
        <pc:sldMkLst>
          <pc:docMk/>
          <pc:sldMk cId="2141710803" sldId="311"/>
        </pc:sldMkLst>
      </pc:sldChg>
    </pc:docChg>
  </pc:docChgLst>
  <pc:docChgLst>
    <pc:chgData name="Costner, Bayley" userId="2a58abfe-bf9e-4cc1-9dde-744d7a979601" providerId="ADAL" clId="{28CE129A-7018-4C8F-B410-FD4C68A4B9C9}"/>
    <pc:docChg chg="delSld modSld">
      <pc:chgData name="Costner, Bayley" userId="2a58abfe-bf9e-4cc1-9dde-744d7a979601" providerId="ADAL" clId="{28CE129A-7018-4C8F-B410-FD4C68A4B9C9}" dt="2022-10-19T18:29:14.664" v="159" actId="14826"/>
      <pc:docMkLst>
        <pc:docMk/>
      </pc:docMkLst>
      <pc:sldChg chg="modSp">
        <pc:chgData name="Costner, Bayley" userId="2a58abfe-bf9e-4cc1-9dde-744d7a979601" providerId="ADAL" clId="{28CE129A-7018-4C8F-B410-FD4C68A4B9C9}" dt="2022-10-19T18:26:18.087" v="0"/>
        <pc:sldMkLst>
          <pc:docMk/>
          <pc:sldMk cId="1711352330" sldId="256"/>
        </pc:sldMkLst>
        <pc:spChg chg="mod">
          <ac:chgData name="Costner, Bayley" userId="2a58abfe-bf9e-4cc1-9dde-744d7a979601" providerId="ADAL" clId="{28CE129A-7018-4C8F-B410-FD4C68A4B9C9}" dt="2022-10-19T18:26:18.087" v="0"/>
          <ac:spMkLst>
            <pc:docMk/>
            <pc:sldMk cId="1711352330" sldId="256"/>
            <ac:spMk id="3" creationId="{931932A1-7454-4B78-B394-3713697727FA}"/>
          </ac:spMkLst>
        </pc:spChg>
      </pc:sldChg>
      <pc:sldChg chg="modNotes modNotesTx">
        <pc:chgData name="Costner, Bayley" userId="2a58abfe-bf9e-4cc1-9dde-744d7a979601" providerId="ADAL" clId="{28CE129A-7018-4C8F-B410-FD4C68A4B9C9}" dt="2022-10-19T18:26:27.712" v="12" actId="20577"/>
        <pc:sldMkLst>
          <pc:docMk/>
          <pc:sldMk cId="412258708" sldId="270"/>
        </pc:sldMkLst>
      </pc:sldChg>
      <pc:sldChg chg="modSp modNotes">
        <pc:chgData name="Costner, Bayley" userId="2a58abfe-bf9e-4cc1-9dde-744d7a979601" providerId="ADAL" clId="{28CE129A-7018-4C8F-B410-FD4C68A4B9C9}" dt="2022-10-19T18:26:18.087" v="0"/>
        <pc:sldMkLst>
          <pc:docMk/>
          <pc:sldMk cId="3380238284" sldId="273"/>
        </pc:sldMkLst>
        <pc:spChg chg="mod">
          <ac:chgData name="Costner, Bayley" userId="2a58abfe-bf9e-4cc1-9dde-744d7a979601" providerId="ADAL" clId="{28CE129A-7018-4C8F-B410-FD4C68A4B9C9}" dt="2022-10-19T18:26:18.087" v="0"/>
          <ac:spMkLst>
            <pc:docMk/>
            <pc:sldMk cId="3380238284" sldId="273"/>
            <ac:spMk id="4" creationId="{A3560EF0-DF41-40A6-889B-45B12E8526AE}"/>
          </ac:spMkLst>
        </pc:spChg>
      </pc:sldChg>
      <pc:sldChg chg="modSp">
        <pc:chgData name="Costner, Bayley" userId="2a58abfe-bf9e-4cc1-9dde-744d7a979601" providerId="ADAL" clId="{28CE129A-7018-4C8F-B410-FD4C68A4B9C9}" dt="2022-10-19T18:29:14.664" v="159" actId="14826"/>
        <pc:sldMkLst>
          <pc:docMk/>
          <pc:sldMk cId="3015444443" sldId="277"/>
        </pc:sldMkLst>
        <pc:picChg chg="mod">
          <ac:chgData name="Costner, Bayley" userId="2a58abfe-bf9e-4cc1-9dde-744d7a979601" providerId="ADAL" clId="{28CE129A-7018-4C8F-B410-FD4C68A4B9C9}" dt="2022-10-19T18:29:14.664" v="159" actId="14826"/>
          <ac:picMkLst>
            <pc:docMk/>
            <pc:sldMk cId="3015444443" sldId="277"/>
            <ac:picMk id="43" creationId="{DD6EEEF3-D319-415F-909E-729107BBC107}"/>
          </ac:picMkLst>
        </pc:picChg>
      </pc:sldChg>
      <pc:sldChg chg="modSp mod modNotes modNotesTx">
        <pc:chgData name="Costner, Bayley" userId="2a58abfe-bf9e-4cc1-9dde-744d7a979601" providerId="ADAL" clId="{28CE129A-7018-4C8F-B410-FD4C68A4B9C9}" dt="2022-10-19T18:28:43.556" v="158" actId="14826"/>
        <pc:sldMkLst>
          <pc:docMk/>
          <pc:sldMk cId="65851916" sldId="278"/>
        </pc:sldMkLst>
        <pc:spChg chg="mod">
          <ac:chgData name="Costner, Bayley" userId="2a58abfe-bf9e-4cc1-9dde-744d7a979601" providerId="ADAL" clId="{28CE129A-7018-4C8F-B410-FD4C68A4B9C9}" dt="2022-10-19T18:26:18.087" v="0"/>
          <ac:spMkLst>
            <pc:docMk/>
            <pc:sldMk cId="65851916" sldId="278"/>
            <ac:spMk id="4" creationId="{46BE5F69-E9BC-41C7-BF6B-EB4B224032B2}"/>
          </ac:spMkLst>
        </pc:spChg>
        <pc:spChg chg="mod">
          <ac:chgData name="Costner, Bayley" userId="2a58abfe-bf9e-4cc1-9dde-744d7a979601" providerId="ADAL" clId="{28CE129A-7018-4C8F-B410-FD4C68A4B9C9}" dt="2022-10-19T18:26:48.904" v="20" actId="20577"/>
          <ac:spMkLst>
            <pc:docMk/>
            <pc:sldMk cId="65851916" sldId="278"/>
            <ac:spMk id="27" creationId="{1CF04D93-3E9C-4C93-BD11-1AB334ECA8EC}"/>
          </ac:spMkLst>
        </pc:spChg>
        <pc:spChg chg="mod">
          <ac:chgData name="Costner, Bayley" userId="2a58abfe-bf9e-4cc1-9dde-744d7a979601" providerId="ADAL" clId="{28CE129A-7018-4C8F-B410-FD4C68A4B9C9}" dt="2022-10-19T18:26:52.035" v="24" actId="20577"/>
          <ac:spMkLst>
            <pc:docMk/>
            <pc:sldMk cId="65851916" sldId="278"/>
            <ac:spMk id="28" creationId="{4A74CDCB-94E0-4602-A364-BEBAB933C949}"/>
          </ac:spMkLst>
        </pc:spChg>
        <pc:spChg chg="mod">
          <ac:chgData name="Costner, Bayley" userId="2a58abfe-bf9e-4cc1-9dde-744d7a979601" providerId="ADAL" clId="{28CE129A-7018-4C8F-B410-FD4C68A4B9C9}" dt="2022-10-19T18:26:54.579" v="27" actId="20577"/>
          <ac:spMkLst>
            <pc:docMk/>
            <pc:sldMk cId="65851916" sldId="278"/>
            <ac:spMk id="29" creationId="{C1505505-BB78-40E3-B8B6-4C8BE22EB53C}"/>
          </ac:spMkLst>
        </pc:spChg>
        <pc:spChg chg="mod">
          <ac:chgData name="Costner, Bayley" userId="2a58abfe-bf9e-4cc1-9dde-744d7a979601" providerId="ADAL" clId="{28CE129A-7018-4C8F-B410-FD4C68A4B9C9}" dt="2022-10-19T18:26:45.900" v="16" actId="20577"/>
          <ac:spMkLst>
            <pc:docMk/>
            <pc:sldMk cId="65851916" sldId="278"/>
            <ac:spMk id="34" creationId="{37703234-D993-4C43-91A3-E55AA7BD1D32}"/>
          </ac:spMkLst>
        </pc:spChg>
        <pc:picChg chg="mod">
          <ac:chgData name="Costner, Bayley" userId="2a58abfe-bf9e-4cc1-9dde-744d7a979601" providerId="ADAL" clId="{28CE129A-7018-4C8F-B410-FD4C68A4B9C9}" dt="2022-10-19T18:28:28.526" v="157" actId="14826"/>
          <ac:picMkLst>
            <pc:docMk/>
            <pc:sldMk cId="65851916" sldId="278"/>
            <ac:picMk id="23" creationId="{AE1DD9CA-8F8E-43F8-AB52-DC6B3C9FD08B}"/>
          </ac:picMkLst>
        </pc:picChg>
        <pc:picChg chg="mod">
          <ac:chgData name="Costner, Bayley" userId="2a58abfe-bf9e-4cc1-9dde-744d7a979601" providerId="ADAL" clId="{28CE129A-7018-4C8F-B410-FD4C68A4B9C9}" dt="2022-10-19T18:28:43.556" v="158" actId="14826"/>
          <ac:picMkLst>
            <pc:docMk/>
            <pc:sldMk cId="65851916" sldId="278"/>
            <ac:picMk id="25" creationId="{7133D1E7-FA07-44D0-9EB0-EA49F78B8931}"/>
          </ac:picMkLst>
        </pc:picChg>
      </pc:sldChg>
      <pc:sldChg chg="modNotes">
        <pc:chgData name="Costner, Bayley" userId="2a58abfe-bf9e-4cc1-9dde-744d7a979601" providerId="ADAL" clId="{28CE129A-7018-4C8F-B410-FD4C68A4B9C9}" dt="2022-10-19T18:26:18.087" v="0"/>
        <pc:sldMkLst>
          <pc:docMk/>
          <pc:sldMk cId="3393598430" sldId="286"/>
        </pc:sldMkLst>
      </pc:sldChg>
      <pc:sldChg chg="del">
        <pc:chgData name="Costner, Bayley" userId="2a58abfe-bf9e-4cc1-9dde-744d7a979601" providerId="ADAL" clId="{28CE129A-7018-4C8F-B410-FD4C68A4B9C9}" dt="2022-10-19T18:26:34.661" v="13" actId="2696"/>
        <pc:sldMkLst>
          <pc:docMk/>
          <pc:sldMk cId="848908219" sldId="295"/>
        </pc:sldMkLst>
      </pc:sldChg>
      <pc:sldChg chg="del">
        <pc:chgData name="Costner, Bayley" userId="2a58abfe-bf9e-4cc1-9dde-744d7a979601" providerId="ADAL" clId="{28CE129A-7018-4C8F-B410-FD4C68A4B9C9}" dt="2022-10-19T18:26:34.661" v="13" actId="2696"/>
        <pc:sldMkLst>
          <pc:docMk/>
          <pc:sldMk cId="2857163895" sldId="296"/>
        </pc:sldMkLst>
      </pc:sldChg>
      <pc:sldChg chg="del">
        <pc:chgData name="Costner, Bayley" userId="2a58abfe-bf9e-4cc1-9dde-744d7a979601" providerId="ADAL" clId="{28CE129A-7018-4C8F-B410-FD4C68A4B9C9}" dt="2022-10-19T18:26:34.661" v="13" actId="2696"/>
        <pc:sldMkLst>
          <pc:docMk/>
          <pc:sldMk cId="2730844521" sldId="297"/>
        </pc:sldMkLst>
      </pc:sldChg>
      <pc:sldChg chg="del">
        <pc:chgData name="Costner, Bayley" userId="2a58abfe-bf9e-4cc1-9dde-744d7a979601" providerId="ADAL" clId="{28CE129A-7018-4C8F-B410-FD4C68A4B9C9}" dt="2022-10-19T18:26:34.661" v="13" actId="2696"/>
        <pc:sldMkLst>
          <pc:docMk/>
          <pc:sldMk cId="1909763988" sldId="298"/>
        </pc:sldMkLst>
      </pc:sldChg>
      <pc:sldChg chg="del">
        <pc:chgData name="Costner, Bayley" userId="2a58abfe-bf9e-4cc1-9dde-744d7a979601" providerId="ADAL" clId="{28CE129A-7018-4C8F-B410-FD4C68A4B9C9}" dt="2022-10-19T18:26:34.661" v="13" actId="2696"/>
        <pc:sldMkLst>
          <pc:docMk/>
          <pc:sldMk cId="3656542971" sldId="299"/>
        </pc:sldMkLst>
      </pc:sldChg>
      <pc:sldChg chg="del">
        <pc:chgData name="Costner, Bayley" userId="2a58abfe-bf9e-4cc1-9dde-744d7a979601" providerId="ADAL" clId="{28CE129A-7018-4C8F-B410-FD4C68A4B9C9}" dt="2022-10-19T18:26:34.661" v="13" actId="2696"/>
        <pc:sldMkLst>
          <pc:docMk/>
          <pc:sldMk cId="1174635175" sldId="300"/>
        </pc:sldMkLst>
      </pc:sldChg>
      <pc:sldChg chg="modSp">
        <pc:chgData name="Costner, Bayley" userId="2a58abfe-bf9e-4cc1-9dde-744d7a979601" providerId="ADAL" clId="{28CE129A-7018-4C8F-B410-FD4C68A4B9C9}" dt="2022-10-19T18:26:18.087" v="0"/>
        <pc:sldMkLst>
          <pc:docMk/>
          <pc:sldMk cId="1002511331" sldId="302"/>
        </pc:sldMkLst>
        <pc:spChg chg="mod">
          <ac:chgData name="Costner, Bayley" userId="2a58abfe-bf9e-4cc1-9dde-744d7a979601" providerId="ADAL" clId="{28CE129A-7018-4C8F-B410-FD4C68A4B9C9}" dt="2022-10-19T18:26:18.087" v="0"/>
          <ac:spMkLst>
            <pc:docMk/>
            <pc:sldMk cId="1002511331" sldId="302"/>
            <ac:spMk id="4" creationId="{46BE5F69-E9BC-41C7-BF6B-EB4B224032B2}"/>
          </ac:spMkLst>
        </pc:spChg>
      </pc:sldChg>
    </pc:docChg>
  </pc:docChgLst>
  <pc:docChgLst>
    <pc:chgData name="Morby, Zach" userId="30320faa-25f1-4224-bab9-a848c46bfa25" providerId="ADAL" clId="{3839F623-FB03-4152-873F-B928C881B238}"/>
    <pc:docChg chg="custSel modSld">
      <pc:chgData name="Morby, Zach" userId="30320faa-25f1-4224-bab9-a848c46bfa25" providerId="ADAL" clId="{3839F623-FB03-4152-873F-B928C881B238}" dt="2022-10-28T14:05:15.100" v="10" actId="1076"/>
      <pc:docMkLst>
        <pc:docMk/>
      </pc:docMkLst>
      <pc:sldChg chg="modNotesTx">
        <pc:chgData name="Morby, Zach" userId="30320faa-25f1-4224-bab9-a848c46bfa25" providerId="ADAL" clId="{3839F623-FB03-4152-873F-B928C881B238}" dt="2022-10-28T14:04:16.025" v="0"/>
        <pc:sldMkLst>
          <pc:docMk/>
          <pc:sldMk cId="1711352330" sldId="256"/>
        </pc:sldMkLst>
      </pc:sldChg>
      <pc:sldChg chg="addSp delSp modSp mod modAnim modNotesTx">
        <pc:chgData name="Morby, Zach" userId="30320faa-25f1-4224-bab9-a848c46bfa25" providerId="ADAL" clId="{3839F623-FB03-4152-873F-B928C881B238}" dt="2022-10-28T14:05:15.100" v="10" actId="1076"/>
        <pc:sldMkLst>
          <pc:docMk/>
          <pc:sldMk cId="3380238284" sldId="273"/>
        </pc:sldMkLst>
        <pc:spChg chg="add del mod">
          <ac:chgData name="Morby, Zach" userId="30320faa-25f1-4224-bab9-a848c46bfa25" providerId="ADAL" clId="{3839F623-FB03-4152-873F-B928C881B238}" dt="2022-10-28T14:04:22.309" v="2" actId="478"/>
          <ac:spMkLst>
            <pc:docMk/>
            <pc:sldMk cId="3380238284" sldId="273"/>
            <ac:spMk id="3" creationId="{822630C6-C770-47E5-A273-51FA9F39F759}"/>
          </ac:spMkLst>
        </pc:spChg>
        <pc:spChg chg="del">
          <ac:chgData name="Morby, Zach" userId="30320faa-25f1-4224-bab9-a848c46bfa25" providerId="ADAL" clId="{3839F623-FB03-4152-873F-B928C881B238}" dt="2022-10-28T14:04:21.446" v="1" actId="478"/>
          <ac:spMkLst>
            <pc:docMk/>
            <pc:sldMk cId="3380238284" sldId="273"/>
            <ac:spMk id="4" creationId="{A3560EF0-DF41-40A6-889B-45B12E8526AE}"/>
          </ac:spMkLst>
        </pc:spChg>
        <pc:picChg chg="add mod">
          <ac:chgData name="Morby, Zach" userId="30320faa-25f1-4224-bab9-a848c46bfa25" providerId="ADAL" clId="{3839F623-FB03-4152-873F-B928C881B238}" dt="2022-10-28T14:05:15.100" v="10" actId="1076"/>
          <ac:picMkLst>
            <pc:docMk/>
            <pc:sldMk cId="3380238284" sldId="273"/>
            <ac:picMk id="6" creationId="{256072CA-0638-45BC-9D5A-CEC97B4E22C3}"/>
          </ac:picMkLst>
        </pc:picChg>
      </pc:sldChg>
    </pc:docChg>
  </pc:docChgLst>
  <pc:docChgLst>
    <pc:chgData name="Filaroski, Taylor" userId="808e8b38-dcd7-4790-8255-e9ab0a59a131" providerId="ADAL" clId="{2CECB5B5-8A17-450C-845E-B1A142B58A63}"/>
    <pc:docChg chg="modSld">
      <pc:chgData name="Filaroski, Taylor" userId="808e8b38-dcd7-4790-8255-e9ab0a59a131" providerId="ADAL" clId="{2CECB5B5-8A17-450C-845E-B1A142B58A63}" dt="2022-10-28T14:02:05.951" v="4" actId="14826"/>
      <pc:docMkLst>
        <pc:docMk/>
      </pc:docMkLst>
      <pc:sldChg chg="modSp mod modNotesTx">
        <pc:chgData name="Filaroski, Taylor" userId="808e8b38-dcd7-4790-8255-e9ab0a59a131" providerId="ADAL" clId="{2CECB5B5-8A17-450C-845E-B1A142B58A63}" dt="2022-10-28T14:02:05.951" v="4" actId="14826"/>
        <pc:sldMkLst>
          <pc:docMk/>
          <pc:sldMk cId="65851916" sldId="278"/>
        </pc:sldMkLst>
        <pc:picChg chg="mod">
          <ac:chgData name="Filaroski, Taylor" userId="808e8b38-dcd7-4790-8255-e9ab0a59a131" providerId="ADAL" clId="{2CECB5B5-8A17-450C-845E-B1A142B58A63}" dt="2022-10-28T14:02:05.951" v="4" actId="14826"/>
          <ac:picMkLst>
            <pc:docMk/>
            <pc:sldMk cId="65851916" sldId="278"/>
            <ac:picMk id="25" creationId="{7133D1E7-FA07-44D0-9EB0-EA49F78B8931}"/>
          </ac:picMkLst>
        </pc:picChg>
      </pc:sldChg>
    </pc:docChg>
  </pc:docChgLst>
  <pc:docChgLst>
    <pc:chgData name="Cicone, Laura" userId="d60addc7-6562-4f44-a0de-68d71e52773b" providerId="ADAL" clId="{B852DF00-4A64-42DF-8237-9C5F2DCFDCDD}"/>
    <pc:docChg chg="addSld delSld modSld">
      <pc:chgData name="Cicone, Laura" userId="d60addc7-6562-4f44-a0de-68d71e52773b" providerId="ADAL" clId="{B852DF00-4A64-42DF-8237-9C5F2DCFDCDD}" dt="2022-10-25T16:12:31.349" v="1" actId="47"/>
      <pc:docMkLst>
        <pc:docMk/>
      </pc:docMkLst>
      <pc:sldChg chg="del">
        <pc:chgData name="Cicone, Laura" userId="d60addc7-6562-4f44-a0de-68d71e52773b" providerId="ADAL" clId="{B852DF00-4A64-42DF-8237-9C5F2DCFDCDD}" dt="2022-10-25T16:12:31.349" v="1" actId="47"/>
        <pc:sldMkLst>
          <pc:docMk/>
          <pc:sldMk cId="4081035233" sldId="259"/>
        </pc:sldMkLst>
      </pc:sldChg>
      <pc:sldChg chg="add">
        <pc:chgData name="Cicone, Laura" userId="d60addc7-6562-4f44-a0de-68d71e52773b" providerId="ADAL" clId="{B852DF00-4A64-42DF-8237-9C5F2DCFDCDD}" dt="2022-10-25T16:12:27.923" v="0"/>
        <pc:sldMkLst>
          <pc:docMk/>
          <pc:sldMk cId="4058150184" sldId="306"/>
        </pc:sldMkLst>
      </pc:sldChg>
    </pc:docChg>
  </pc:docChgLst>
  <pc:docChgLst>
    <pc:chgData name="Cicone, Laura" userId="d60addc7-6562-4f44-a0de-68d71e52773b" providerId="ADAL" clId="{36D9BD75-957D-4D6A-8AB6-293D44E9DA94}"/>
    <pc:docChg chg="delSld modSld">
      <pc:chgData name="Cicone, Laura" userId="d60addc7-6562-4f44-a0de-68d71e52773b" providerId="ADAL" clId="{36D9BD75-957D-4D6A-8AB6-293D44E9DA94}" dt="2022-11-15T19:16:32.971" v="10" actId="47"/>
      <pc:docMkLst>
        <pc:docMk/>
      </pc:docMkLst>
      <pc:sldChg chg="del">
        <pc:chgData name="Cicone, Laura" userId="d60addc7-6562-4f44-a0de-68d71e52773b" providerId="ADAL" clId="{36D9BD75-957D-4D6A-8AB6-293D44E9DA94}" dt="2022-11-15T19:16:32.971" v="10" actId="47"/>
        <pc:sldMkLst>
          <pc:docMk/>
          <pc:sldMk cId="3476258832" sldId="266"/>
        </pc:sldMkLst>
      </pc:sldChg>
      <pc:sldChg chg="modNotesTx">
        <pc:chgData name="Cicone, Laura" userId="d60addc7-6562-4f44-a0de-68d71e52773b" providerId="ADAL" clId="{36D9BD75-957D-4D6A-8AB6-293D44E9DA94}" dt="2022-11-15T19:16:08.733" v="8" actId="20577"/>
        <pc:sldMkLst>
          <pc:docMk/>
          <pc:sldMk cId="3380238284" sldId="273"/>
        </pc:sldMkLst>
      </pc:sldChg>
      <pc:sldChg chg="del">
        <pc:chgData name="Cicone, Laura" userId="d60addc7-6562-4f44-a0de-68d71e52773b" providerId="ADAL" clId="{36D9BD75-957D-4D6A-8AB6-293D44E9DA94}" dt="2022-11-15T19:16:32.971" v="10" actId="47"/>
        <pc:sldMkLst>
          <pc:docMk/>
          <pc:sldMk cId="1102559366" sldId="274"/>
        </pc:sldMkLst>
      </pc:sldChg>
      <pc:sldChg chg="del">
        <pc:chgData name="Cicone, Laura" userId="d60addc7-6562-4f44-a0de-68d71e52773b" providerId="ADAL" clId="{36D9BD75-957D-4D6A-8AB6-293D44E9DA94}" dt="2022-11-15T19:15:36.230" v="1" actId="47"/>
        <pc:sldMkLst>
          <pc:docMk/>
          <pc:sldMk cId="3393598430" sldId="286"/>
        </pc:sldMkLst>
      </pc:sldChg>
      <pc:sldChg chg="del">
        <pc:chgData name="Cicone, Laura" userId="d60addc7-6562-4f44-a0de-68d71e52773b" providerId="ADAL" clId="{36D9BD75-957D-4D6A-8AB6-293D44E9DA94}" dt="2022-11-15T19:16:32.971" v="10" actId="47"/>
        <pc:sldMkLst>
          <pc:docMk/>
          <pc:sldMk cId="232077404" sldId="288"/>
        </pc:sldMkLst>
      </pc:sldChg>
      <pc:sldChg chg="del">
        <pc:chgData name="Cicone, Laura" userId="d60addc7-6562-4f44-a0de-68d71e52773b" providerId="ADAL" clId="{36D9BD75-957D-4D6A-8AB6-293D44E9DA94}" dt="2022-11-15T19:16:32.971" v="10" actId="47"/>
        <pc:sldMkLst>
          <pc:docMk/>
          <pc:sldMk cId="536406714" sldId="289"/>
        </pc:sldMkLst>
      </pc:sldChg>
      <pc:sldChg chg="del">
        <pc:chgData name="Cicone, Laura" userId="d60addc7-6562-4f44-a0de-68d71e52773b" providerId="ADAL" clId="{36D9BD75-957D-4D6A-8AB6-293D44E9DA94}" dt="2022-11-15T19:16:17.827" v="9" actId="47"/>
        <pc:sldMkLst>
          <pc:docMk/>
          <pc:sldMk cId="291782386" sldId="301"/>
        </pc:sldMkLst>
      </pc:sldChg>
      <pc:sldChg chg="del">
        <pc:chgData name="Cicone, Laura" userId="d60addc7-6562-4f44-a0de-68d71e52773b" providerId="ADAL" clId="{36D9BD75-957D-4D6A-8AB6-293D44E9DA94}" dt="2022-11-15T19:15:27.936" v="0" actId="47"/>
        <pc:sldMkLst>
          <pc:docMk/>
          <pc:sldMk cId="1875973025" sldId="304"/>
        </pc:sldMkLst>
      </pc:sldChg>
      <pc:sldChg chg="modNotesTx">
        <pc:chgData name="Cicone, Laura" userId="d60addc7-6562-4f44-a0de-68d71e52773b" providerId="ADAL" clId="{36D9BD75-957D-4D6A-8AB6-293D44E9DA94}" dt="2022-11-15T19:15:49.668" v="3" actId="20577"/>
        <pc:sldMkLst>
          <pc:docMk/>
          <pc:sldMk cId="600935272" sldId="308"/>
        </pc:sldMkLst>
      </pc:sldChg>
    </pc:docChg>
  </pc:docChgLst>
  <pc:docChgLst>
    <pc:chgData name="Merry, Meg" userId="52abaa17-2ab0-4519-8e41-45b524f6a3b3" providerId="ADAL" clId="{12F1550C-EA45-4D90-80DE-206B4C8181C8}"/>
    <pc:docChg chg="modSld">
      <pc:chgData name="Merry, Meg" userId="52abaa17-2ab0-4519-8e41-45b524f6a3b3" providerId="ADAL" clId="{12F1550C-EA45-4D90-80DE-206B4C8181C8}" dt="2022-11-09T00:49:17.782" v="2" actId="255"/>
      <pc:docMkLst>
        <pc:docMk/>
      </pc:docMkLst>
      <pc:sldChg chg="modSp mod">
        <pc:chgData name="Merry, Meg" userId="52abaa17-2ab0-4519-8e41-45b524f6a3b3" providerId="ADAL" clId="{12F1550C-EA45-4D90-80DE-206B4C8181C8}" dt="2022-11-09T00:49:12.318" v="1" actId="255"/>
        <pc:sldMkLst>
          <pc:docMk/>
          <pc:sldMk cId="1102559366" sldId="274"/>
        </pc:sldMkLst>
        <pc:spChg chg="mod">
          <ac:chgData name="Merry, Meg" userId="52abaa17-2ab0-4519-8e41-45b524f6a3b3" providerId="ADAL" clId="{12F1550C-EA45-4D90-80DE-206B4C8181C8}" dt="2022-11-09T00:49:12.318" v="1" actId="255"/>
          <ac:spMkLst>
            <pc:docMk/>
            <pc:sldMk cId="1102559366" sldId="274"/>
            <ac:spMk id="44" creationId="{E46410AA-9335-4C3E-AEEE-43614C70E64D}"/>
          </ac:spMkLst>
        </pc:spChg>
      </pc:sldChg>
      <pc:sldChg chg="modSp mod">
        <pc:chgData name="Merry, Meg" userId="52abaa17-2ab0-4519-8e41-45b524f6a3b3" providerId="ADAL" clId="{12F1550C-EA45-4D90-80DE-206B4C8181C8}" dt="2022-11-09T00:49:17.782" v="2" actId="255"/>
        <pc:sldMkLst>
          <pc:docMk/>
          <pc:sldMk cId="3015444443" sldId="277"/>
        </pc:sldMkLst>
        <pc:spChg chg="mod">
          <ac:chgData name="Merry, Meg" userId="52abaa17-2ab0-4519-8e41-45b524f6a3b3" providerId="ADAL" clId="{12F1550C-EA45-4D90-80DE-206B4C8181C8}" dt="2022-11-09T00:49:17.782" v="2" actId="255"/>
          <ac:spMkLst>
            <pc:docMk/>
            <pc:sldMk cId="3015444443" sldId="277"/>
            <ac:spMk id="34" creationId="{49BEB672-5087-49D5-925B-410D7FCB2E0D}"/>
          </ac:spMkLst>
        </pc:spChg>
      </pc:sldChg>
      <pc:sldChg chg="modSp mod">
        <pc:chgData name="Merry, Meg" userId="52abaa17-2ab0-4519-8e41-45b524f6a3b3" providerId="ADAL" clId="{12F1550C-EA45-4D90-80DE-206B4C8181C8}" dt="2022-11-09T00:49:00.575" v="0" actId="20577"/>
        <pc:sldMkLst>
          <pc:docMk/>
          <pc:sldMk cId="1002511331" sldId="302"/>
        </pc:sldMkLst>
        <pc:spChg chg="mod">
          <ac:chgData name="Merry, Meg" userId="52abaa17-2ab0-4519-8e41-45b524f6a3b3" providerId="ADAL" clId="{12F1550C-EA45-4D90-80DE-206B4C8181C8}" dt="2022-11-09T00:49:00.575" v="0"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a:t>
            </a:r>
            <a:r>
              <a:rPr lang="en-US" sz="1200"/>
              <a:t>over 125 </a:t>
            </a:r>
            <a:r>
              <a:rPr lang="en-US" sz="1200" spc="-10">
                <a:solidFill>
                  <a:srgbClr val="4F5657"/>
                </a:solidFill>
                <a:latin typeface="Trebuchet MS"/>
                <a:cs typeface="Trebuchet MS"/>
              </a:rPr>
              <a:t>public-use airports</a:t>
            </a:r>
            <a:r>
              <a:rPr lang="en-US"/>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Okeechobee County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Okeechobee County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Okeechobee County Airport created 894 jobs earning $43.1 million in payroll, contributed $73.3 million in value added, and generated a total economic impact (output) of $</a:t>
            </a:r>
            <a:r>
              <a:rPr lang="en-US"/>
              <a:t>153 million.</a:t>
            </a:r>
            <a:endParaRPr lang="en-US" dirty="0"/>
          </a:p>
          <a:p>
            <a:endParaRPr lang="en-US" dirty="0"/>
          </a:p>
          <a:p>
            <a:r>
              <a:rPr lang="en-US" dirty="0"/>
              <a:t>This includes direct impacts of 499 jobs earning $22.1 million in payroll, contributing $36.1 million in value added, and generating a total economic impact (output) of $83.0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395 jobs earning $21.0 million in payroll, contributing $37.1 million in value added, and generating a total economic impact (output) of $69.7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Okeechobee County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Okeechobee County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18017DF4-CBEE-4158-8E67-3195892CE20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581501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49038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600935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Okeechobee 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Okeechobee 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$43.1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$73.3</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$153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894</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a:t>Add map by airport</a:t>
            </a:r>
          </a:p>
        </p:txBody>
      </p:sp>
      <p:pic>
        <p:nvPicPr>
          <p:cNvPr id="6" name="OBE">
            <a:hlinkClick r:id="" action="ppaction://media"/>
            <a:extLst>
              <a:ext uri="{FF2B5EF4-FFF2-40B4-BE49-F238E27FC236}">
                <a16:creationId xmlns:a16="http://schemas.microsoft.com/office/drawing/2014/main" id="{256072CA-0638-45BC-9D5A-CEC97B4E22C3}"/>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3048" y="914400"/>
            <a:ext cx="12188952"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188880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119343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141710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103242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8835297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Okeechobee 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Okeechobee County Airport’s Total Economic Impact</vt:lpstr>
      <vt:lpstr>On-Airport Impacts</vt:lpstr>
      <vt:lpstr>Visitor Spending Impacts (Off-Airport)</vt:lpstr>
      <vt:lpstr>Airport Economic Impact Results</vt:lpstr>
      <vt:lpstr>TOTAL Okeechobee County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2022-12-07T21:05:25Z</dcterms:modified>
</cp:coreProperties>
</file>