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1A794F-CECB-4D00-AFFD-7A4CA969F467}" v="1" dt="2022-12-07T21:11:47.4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icone, Laura" userId="d60addc7-6562-4f44-a0de-68d71e52773b" providerId="ADAL" clId="{8AD8BA5F-D8B6-49C4-97A4-F78F36380B28}"/>
    <pc:docChg chg="custSel addSld delSld modSld">
      <pc:chgData name="Cicone, Laura" userId="d60addc7-6562-4f44-a0de-68d71e52773b" providerId="ADAL" clId="{8AD8BA5F-D8B6-49C4-97A4-F78F36380B28}" dt="2022-11-15T20:06:19.726" v="30" actId="47"/>
      <pc:docMkLst>
        <pc:docMk/>
      </pc:docMkLst>
      <pc:sldChg chg="modNotesTx">
        <pc:chgData name="Cicone, Laura" userId="d60addc7-6562-4f44-a0de-68d71e52773b" providerId="ADAL" clId="{8AD8BA5F-D8B6-49C4-97A4-F78F36380B28}" dt="2022-10-31T12:43:34.654" v="13" actId="20577"/>
        <pc:sldMkLst>
          <pc:docMk/>
          <pc:sldMk cId="1711352330" sldId="256"/>
        </pc:sldMkLst>
      </pc:sldChg>
      <pc:sldChg chg="del">
        <pc:chgData name="Cicone, Laura" userId="d60addc7-6562-4f44-a0de-68d71e52773b" providerId="ADAL" clId="{8AD8BA5F-D8B6-49C4-97A4-F78F36380B28}" dt="2022-10-25T16:24:19.887" v="2" actId="47"/>
        <pc:sldMkLst>
          <pc:docMk/>
          <pc:sldMk cId="4081035233" sldId="259"/>
        </pc:sldMkLst>
      </pc:sldChg>
      <pc:sldChg chg="del">
        <pc:chgData name="Cicone, Laura" userId="d60addc7-6562-4f44-a0de-68d71e52773b" providerId="ADAL" clId="{8AD8BA5F-D8B6-49C4-97A4-F78F36380B28}" dt="2022-11-15T20:06:19.726" v="30" actId="47"/>
        <pc:sldMkLst>
          <pc:docMk/>
          <pc:sldMk cId="3476258832" sldId="266"/>
        </pc:sldMkLst>
      </pc:sldChg>
      <pc:sldChg chg="addSp delSp modSp mod modAnim modNotesTx">
        <pc:chgData name="Cicone, Laura" userId="d60addc7-6562-4f44-a0de-68d71e52773b" providerId="ADAL" clId="{8AD8BA5F-D8B6-49C4-97A4-F78F36380B28}" dt="2022-11-15T20:05:57.623" v="28"/>
        <pc:sldMkLst>
          <pc:docMk/>
          <pc:sldMk cId="3380238284" sldId="273"/>
        </pc:sldMkLst>
        <pc:spChg chg="add del mod">
          <ac:chgData name="Cicone, Laura" userId="d60addc7-6562-4f44-a0de-68d71e52773b" providerId="ADAL" clId="{8AD8BA5F-D8B6-49C4-97A4-F78F36380B28}" dt="2022-10-31T12:44:11.547" v="15" actId="478"/>
          <ac:spMkLst>
            <pc:docMk/>
            <pc:sldMk cId="3380238284" sldId="273"/>
            <ac:spMk id="3" creationId="{B4E4F53A-69E8-4606-B76F-6A79A0030F2C}"/>
          </ac:spMkLst>
        </pc:spChg>
        <pc:spChg chg="del">
          <ac:chgData name="Cicone, Laura" userId="d60addc7-6562-4f44-a0de-68d71e52773b" providerId="ADAL" clId="{8AD8BA5F-D8B6-49C4-97A4-F78F36380B28}" dt="2022-10-31T12:44:13.814" v="16" actId="478"/>
          <ac:spMkLst>
            <pc:docMk/>
            <pc:sldMk cId="3380238284" sldId="273"/>
            <ac:spMk id="4" creationId="{A3560EF0-DF41-40A6-889B-45B12E8526AE}"/>
          </ac:spMkLst>
        </pc:spChg>
        <pc:spChg chg="del">
          <ac:chgData name="Cicone, Laura" userId="d60addc7-6562-4f44-a0de-68d71e52773b" providerId="ADAL" clId="{8AD8BA5F-D8B6-49C4-97A4-F78F36380B28}" dt="2022-10-31T12:44:10.197" v="14" actId="478"/>
          <ac:spMkLst>
            <pc:docMk/>
            <pc:sldMk cId="3380238284" sldId="273"/>
            <ac:spMk id="5" creationId="{586496FA-FBA1-4991-B52E-BEE6274D1B8E}"/>
          </ac:spMkLst>
        </pc:spChg>
        <pc:spChg chg="add del mod">
          <ac:chgData name="Cicone, Laura" userId="d60addc7-6562-4f44-a0de-68d71e52773b" providerId="ADAL" clId="{8AD8BA5F-D8B6-49C4-97A4-F78F36380B28}" dt="2022-10-31T12:44:15.859" v="17" actId="478"/>
          <ac:spMkLst>
            <pc:docMk/>
            <pc:sldMk cId="3380238284" sldId="273"/>
            <ac:spMk id="7" creationId="{28658EBB-11F4-4EF3-92FC-04B8CB131E2D}"/>
          </ac:spMkLst>
        </pc:spChg>
        <pc:picChg chg="add mod">
          <ac:chgData name="Cicone, Laura" userId="d60addc7-6562-4f44-a0de-68d71e52773b" providerId="ADAL" clId="{8AD8BA5F-D8B6-49C4-97A4-F78F36380B28}" dt="2022-10-31T12:45:21.256" v="20" actId="1076"/>
          <ac:picMkLst>
            <pc:docMk/>
            <pc:sldMk cId="3380238284" sldId="273"/>
            <ac:picMk id="8" creationId="{4E9F0990-989E-4A13-8A1D-B617CC1F327D}"/>
          </ac:picMkLst>
        </pc:picChg>
      </pc:sldChg>
      <pc:sldChg chg="del">
        <pc:chgData name="Cicone, Laura" userId="d60addc7-6562-4f44-a0de-68d71e52773b" providerId="ADAL" clId="{8AD8BA5F-D8B6-49C4-97A4-F78F36380B28}" dt="2022-11-15T20:06:19.726" v="30" actId="47"/>
        <pc:sldMkLst>
          <pc:docMk/>
          <pc:sldMk cId="1102559366" sldId="274"/>
        </pc:sldMkLst>
      </pc:sldChg>
      <pc:sldChg chg="del">
        <pc:chgData name="Cicone, Laura" userId="d60addc7-6562-4f44-a0de-68d71e52773b" providerId="ADAL" clId="{8AD8BA5F-D8B6-49C4-97A4-F78F36380B28}" dt="2022-11-15T20:05:13.753" v="24" actId="47"/>
        <pc:sldMkLst>
          <pc:docMk/>
          <pc:sldMk cId="3393598430" sldId="286"/>
        </pc:sldMkLst>
      </pc:sldChg>
      <pc:sldChg chg="del">
        <pc:chgData name="Cicone, Laura" userId="d60addc7-6562-4f44-a0de-68d71e52773b" providerId="ADAL" clId="{8AD8BA5F-D8B6-49C4-97A4-F78F36380B28}" dt="2022-11-15T20:06:19.726" v="30" actId="47"/>
        <pc:sldMkLst>
          <pc:docMk/>
          <pc:sldMk cId="232077404" sldId="288"/>
        </pc:sldMkLst>
      </pc:sldChg>
      <pc:sldChg chg="del">
        <pc:chgData name="Cicone, Laura" userId="d60addc7-6562-4f44-a0de-68d71e52773b" providerId="ADAL" clId="{8AD8BA5F-D8B6-49C4-97A4-F78F36380B28}" dt="2022-11-15T20:06:19.726" v="30" actId="47"/>
        <pc:sldMkLst>
          <pc:docMk/>
          <pc:sldMk cId="536406714" sldId="289"/>
        </pc:sldMkLst>
      </pc:sldChg>
      <pc:sldChg chg="del">
        <pc:chgData name="Cicone, Laura" userId="d60addc7-6562-4f44-a0de-68d71e52773b" providerId="ADAL" clId="{8AD8BA5F-D8B6-49C4-97A4-F78F36380B28}" dt="2022-11-15T20:06:06.272" v="29" actId="47"/>
        <pc:sldMkLst>
          <pc:docMk/>
          <pc:sldMk cId="291782386" sldId="301"/>
        </pc:sldMkLst>
      </pc:sldChg>
      <pc:sldChg chg="del">
        <pc:chgData name="Cicone, Laura" userId="d60addc7-6562-4f44-a0de-68d71e52773b" providerId="ADAL" clId="{8AD8BA5F-D8B6-49C4-97A4-F78F36380B28}" dt="2022-11-15T20:05:04.107" v="23" actId="47"/>
        <pc:sldMkLst>
          <pc:docMk/>
          <pc:sldMk cId="1875973025" sldId="304"/>
        </pc:sldMkLst>
      </pc:sldChg>
      <pc:sldChg chg="add">
        <pc:chgData name="Cicone, Laura" userId="d60addc7-6562-4f44-a0de-68d71e52773b" providerId="ADAL" clId="{8AD8BA5F-D8B6-49C4-97A4-F78F36380B28}" dt="2022-10-25T16:24:16.746" v="1"/>
        <pc:sldMkLst>
          <pc:docMk/>
          <pc:sldMk cId="1614179079" sldId="306"/>
        </pc:sldMkLst>
      </pc:sldChg>
      <pc:sldChg chg="modNotesTx">
        <pc:chgData name="Cicone, Laura" userId="d60addc7-6562-4f44-a0de-68d71e52773b" providerId="ADAL" clId="{8AD8BA5F-D8B6-49C4-97A4-F78F36380B28}" dt="2022-11-15T20:05:20.352" v="26" actId="20577"/>
        <pc:sldMkLst>
          <pc:docMk/>
          <pc:sldMk cId="1000610737" sldId="30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875206-26A2-4C08-841C-B583619F2E47}"/>
    <pc:docChg chg="undo custSel modSld">
      <pc:chgData name="Merry, Meg" userId="52abaa17-2ab0-4519-8e41-45b524f6a3b3" providerId="ADAL" clId="{84875206-26A2-4C08-841C-B583619F2E47}" dt="2022-11-09T16:41:15.619" v="43" actId="18131"/>
      <pc:docMkLst>
        <pc:docMk/>
      </pc:docMkLst>
      <pc:sldChg chg="modSp mod">
        <pc:chgData name="Merry, Meg" userId="52abaa17-2ab0-4519-8e41-45b524f6a3b3" providerId="ADAL" clId="{84875206-26A2-4C08-841C-B583619F2E47}" dt="2022-11-09T01:14:39.621" v="33" actId="255"/>
        <pc:sldMkLst>
          <pc:docMk/>
          <pc:sldMk cId="1102559366" sldId="274"/>
        </pc:sldMkLst>
        <pc:spChg chg="mod">
          <ac:chgData name="Merry, Meg" userId="52abaa17-2ab0-4519-8e41-45b524f6a3b3" providerId="ADAL" clId="{84875206-26A2-4C08-841C-B583619F2E47}" dt="2022-11-09T01:14:39.621" v="33" actId="255"/>
          <ac:spMkLst>
            <pc:docMk/>
            <pc:sldMk cId="1102559366" sldId="274"/>
            <ac:spMk id="44" creationId="{E46410AA-9335-4C3E-AEEE-43614C70E64D}"/>
          </ac:spMkLst>
        </pc:spChg>
      </pc:sldChg>
      <pc:sldChg chg="addSp delSp modSp mod">
        <pc:chgData name="Merry, Meg" userId="52abaa17-2ab0-4519-8e41-45b524f6a3b3" providerId="ADAL" clId="{84875206-26A2-4C08-841C-B583619F2E47}" dt="2022-11-09T16:41:15.619" v="43" actId="18131"/>
        <pc:sldMkLst>
          <pc:docMk/>
          <pc:sldMk cId="65851916" sldId="278"/>
        </pc:sldMkLst>
        <pc:spChg chg="mod">
          <ac:chgData name="Merry, Meg" userId="52abaa17-2ab0-4519-8e41-45b524f6a3b3" providerId="ADAL" clId="{84875206-26A2-4C08-841C-B583619F2E47}" dt="2022-11-09T01:12:23.058" v="24" actId="1036"/>
          <ac:spMkLst>
            <pc:docMk/>
            <pc:sldMk cId="65851916" sldId="278"/>
            <ac:spMk id="4" creationId="{46BE5F69-E9BC-41C7-BF6B-EB4B224032B2}"/>
          </ac:spMkLst>
        </pc:spChg>
        <pc:picChg chg="del mod">
          <ac:chgData name="Merry, Meg" userId="52abaa17-2ab0-4519-8e41-45b524f6a3b3" providerId="ADAL" clId="{84875206-26A2-4C08-841C-B583619F2E47}" dt="2022-11-09T01:14:32.403" v="32" actId="478"/>
          <ac:picMkLst>
            <pc:docMk/>
            <pc:sldMk cId="65851916" sldId="278"/>
            <ac:picMk id="6" creationId="{EBD92172-2D25-4BF0-B86E-BF03183E4674}"/>
          </ac:picMkLst>
        </pc:picChg>
        <pc:picChg chg="add mod">
          <ac:chgData name="Merry, Meg" userId="52abaa17-2ab0-4519-8e41-45b524f6a3b3" providerId="ADAL" clId="{84875206-26A2-4C08-841C-B583619F2E47}" dt="2022-11-09T01:14:29.737" v="31" actId="14826"/>
          <ac:picMkLst>
            <pc:docMk/>
            <pc:sldMk cId="65851916" sldId="278"/>
            <ac:picMk id="23" creationId="{FA6BADBC-8090-4EBE-B77E-960ECCD4FE0C}"/>
          </ac:picMkLst>
        </pc:picChg>
        <pc:picChg chg="mod modCrop">
          <ac:chgData name="Merry, Meg" userId="52abaa17-2ab0-4519-8e41-45b524f6a3b3" providerId="ADAL" clId="{84875206-26A2-4C08-841C-B583619F2E47}" dt="2022-11-09T16:41:15.619" v="43" actId="18131"/>
          <ac:picMkLst>
            <pc:docMk/>
            <pc:sldMk cId="65851916" sldId="278"/>
            <ac:picMk id="25" creationId="{7133D1E7-FA07-44D0-9EB0-EA49F78B8931}"/>
          </ac:picMkLst>
        </pc:picChg>
      </pc:sldChg>
      <pc:sldChg chg="modSp mod">
        <pc:chgData name="Merry, Meg" userId="52abaa17-2ab0-4519-8e41-45b524f6a3b3" providerId="ADAL" clId="{84875206-26A2-4C08-841C-B583619F2E47}" dt="2022-11-09T01:14:44.010" v="34" actId="255"/>
        <pc:sldMkLst>
          <pc:docMk/>
          <pc:sldMk cId="2730844521" sldId="297"/>
        </pc:sldMkLst>
        <pc:spChg chg="mod">
          <ac:chgData name="Merry, Meg" userId="52abaa17-2ab0-4519-8e41-45b524f6a3b3" providerId="ADAL" clId="{84875206-26A2-4C08-841C-B583619F2E47}" dt="2022-11-09T01:14:44.010" v="34" actId="255"/>
          <ac:spMkLst>
            <pc:docMk/>
            <pc:sldMk cId="2730844521" sldId="297"/>
            <ac:spMk id="34" creationId="{49BEB672-5087-49D5-925B-410D7FCB2E0D}"/>
          </ac:spMkLst>
        </pc:spChg>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DE1A794F-CECB-4D00-AFFD-7A4CA969F467}"/>
    <pc:docChg chg="undo redo custSel delSld modSld">
      <pc:chgData name="Sheth, Rohan" userId="0b6da9f0-4e13-4f6a-80ee-55c9a7700dcb" providerId="ADAL" clId="{DE1A794F-CECB-4D00-AFFD-7A4CA969F467}" dt="2022-12-07T21:11:47.499" v="327"/>
      <pc:docMkLst>
        <pc:docMk/>
      </pc:docMkLst>
      <pc:sldChg chg="modSp mod">
        <pc:chgData name="Sheth, Rohan" userId="0b6da9f0-4e13-4f6a-80ee-55c9a7700dcb" providerId="ADAL" clId="{DE1A794F-CECB-4D00-AFFD-7A4CA969F467}" dt="2022-10-18T17:49:53.540" v="14"/>
        <pc:sldMkLst>
          <pc:docMk/>
          <pc:sldMk cId="1711352330" sldId="256"/>
        </pc:sldMkLst>
        <pc:spChg chg="mod">
          <ac:chgData name="Sheth, Rohan" userId="0b6da9f0-4e13-4f6a-80ee-55c9a7700dcb" providerId="ADAL" clId="{DE1A794F-CECB-4D00-AFFD-7A4CA969F467}" dt="2022-10-18T17:49:53.540" v="14"/>
          <ac:spMkLst>
            <pc:docMk/>
            <pc:sldMk cId="1711352330" sldId="256"/>
            <ac:spMk id="3" creationId="{931932A1-7454-4B78-B394-3713697727FA}"/>
          </ac:spMkLst>
        </pc:spChg>
      </pc:sldChg>
      <pc:sldChg chg="modNotesTx">
        <pc:chgData name="Sheth, Rohan" userId="0b6da9f0-4e13-4f6a-80ee-55c9a7700dcb" providerId="ADAL" clId="{DE1A794F-CECB-4D00-AFFD-7A4CA969F467}" dt="2022-10-18T17:50:55.606" v="49" actId="20577"/>
        <pc:sldMkLst>
          <pc:docMk/>
          <pc:sldMk cId="412258708" sldId="270"/>
        </pc:sldMkLst>
      </pc:sldChg>
      <pc:sldChg chg="modSp mod modNotesTx">
        <pc:chgData name="Sheth, Rohan" userId="0b6da9f0-4e13-4f6a-80ee-55c9a7700dcb" providerId="ADAL" clId="{DE1A794F-CECB-4D00-AFFD-7A4CA969F467}" dt="2022-10-18T17:50:25.974" v="21" actId="313"/>
        <pc:sldMkLst>
          <pc:docMk/>
          <pc:sldMk cId="3380238284" sldId="273"/>
        </pc:sldMkLst>
        <pc:spChg chg="mod">
          <ac:chgData name="Sheth, Rohan" userId="0b6da9f0-4e13-4f6a-80ee-55c9a7700dcb" providerId="ADAL" clId="{DE1A794F-CECB-4D00-AFFD-7A4CA969F467}" dt="2022-10-18T17:50:25.402" v="20" actId="313"/>
          <ac:spMkLst>
            <pc:docMk/>
            <pc:sldMk cId="3380238284" sldId="273"/>
            <ac:spMk id="4" creationId="{A3560EF0-DF41-40A6-889B-45B12E8526AE}"/>
          </ac:spMkLst>
        </pc:spChg>
      </pc:sldChg>
      <pc:sldChg chg="del">
        <pc:chgData name="Sheth, Rohan" userId="0b6da9f0-4e13-4f6a-80ee-55c9a7700dcb" providerId="ADAL" clId="{DE1A794F-CECB-4D00-AFFD-7A4CA969F467}" dt="2022-10-18T18:02:30.756" v="315" actId="47"/>
        <pc:sldMkLst>
          <pc:docMk/>
          <pc:sldMk cId="3015444443" sldId="277"/>
        </pc:sldMkLst>
      </pc:sldChg>
      <pc:sldChg chg="addSp delSp modSp mod modNotesTx">
        <pc:chgData name="Sheth, Rohan" userId="0b6da9f0-4e13-4f6a-80ee-55c9a7700dcb" providerId="ADAL" clId="{DE1A794F-CECB-4D00-AFFD-7A4CA969F467}" dt="2022-11-07T20:05:37.617" v="324"/>
        <pc:sldMkLst>
          <pc:docMk/>
          <pc:sldMk cId="65851916" sldId="278"/>
        </pc:sldMkLst>
        <pc:spChg chg="mod">
          <ac:chgData name="Sheth, Rohan" userId="0b6da9f0-4e13-4f6a-80ee-55c9a7700dcb" providerId="ADAL" clId="{DE1A794F-CECB-4D00-AFFD-7A4CA969F467}" dt="2022-10-18T17:50:24.518" v="18" actId="313"/>
          <ac:spMkLst>
            <pc:docMk/>
            <pc:sldMk cId="65851916" sldId="278"/>
            <ac:spMk id="4" creationId="{46BE5F69-E9BC-41C7-BF6B-EB4B224032B2}"/>
          </ac:spMkLst>
        </pc:spChg>
        <pc:spChg chg="mod">
          <ac:chgData name="Sheth, Rohan" userId="0b6da9f0-4e13-4f6a-80ee-55c9a7700dcb" providerId="ADAL" clId="{DE1A794F-CECB-4D00-AFFD-7A4CA969F467}" dt="2022-10-18T17:51:23.234" v="72" actId="20577"/>
          <ac:spMkLst>
            <pc:docMk/>
            <pc:sldMk cId="65851916" sldId="278"/>
            <ac:spMk id="27" creationId="{1CF04D93-3E9C-4C93-BD11-1AB334ECA8EC}"/>
          </ac:spMkLst>
        </pc:spChg>
        <pc:spChg chg="mod">
          <ac:chgData name="Sheth, Rohan" userId="0b6da9f0-4e13-4f6a-80ee-55c9a7700dcb" providerId="ADAL" clId="{DE1A794F-CECB-4D00-AFFD-7A4CA969F467}" dt="2022-10-18T17:51:30.912" v="85" actId="20577"/>
          <ac:spMkLst>
            <pc:docMk/>
            <pc:sldMk cId="65851916" sldId="278"/>
            <ac:spMk id="28" creationId="{4A74CDCB-94E0-4602-A364-BEBAB933C949}"/>
          </ac:spMkLst>
        </pc:spChg>
        <pc:spChg chg="mod">
          <ac:chgData name="Sheth, Rohan" userId="0b6da9f0-4e13-4f6a-80ee-55c9a7700dcb" providerId="ADAL" clId="{DE1A794F-CECB-4D00-AFFD-7A4CA969F467}" dt="2022-10-18T17:51:37.624" v="92" actId="20577"/>
          <ac:spMkLst>
            <pc:docMk/>
            <pc:sldMk cId="65851916" sldId="278"/>
            <ac:spMk id="29" creationId="{C1505505-BB78-40E3-B8B6-4C8BE22EB53C}"/>
          </ac:spMkLst>
        </pc:spChg>
        <pc:spChg chg="mod">
          <ac:chgData name="Sheth, Rohan" userId="0b6da9f0-4e13-4f6a-80ee-55c9a7700dcb" providerId="ADAL" clId="{DE1A794F-CECB-4D00-AFFD-7A4CA969F467}" dt="2022-10-18T17:51:12.664" v="61" actId="20577"/>
          <ac:spMkLst>
            <pc:docMk/>
            <pc:sldMk cId="65851916" sldId="278"/>
            <ac:spMk id="34" creationId="{37703234-D993-4C43-91A3-E55AA7BD1D32}"/>
          </ac:spMkLst>
        </pc:spChg>
        <pc:picChg chg="add del mod">
          <ac:chgData name="Sheth, Rohan" userId="0b6da9f0-4e13-4f6a-80ee-55c9a7700dcb" providerId="ADAL" clId="{DE1A794F-CECB-4D00-AFFD-7A4CA969F467}" dt="2022-10-18T17:57:22.008" v="124" actId="478"/>
          <ac:picMkLst>
            <pc:docMk/>
            <pc:sldMk cId="65851916" sldId="278"/>
            <ac:picMk id="3" creationId="{A7D96BA4-0238-42AA-BE3F-8ABC11D7B9F9}"/>
          </ac:picMkLst>
        </pc:picChg>
        <pc:picChg chg="add mod modCrop">
          <ac:chgData name="Sheth, Rohan" userId="0b6da9f0-4e13-4f6a-80ee-55c9a7700dcb" providerId="ADAL" clId="{DE1A794F-CECB-4D00-AFFD-7A4CA969F467}" dt="2022-10-18T18:00:41.974" v="167" actId="1582"/>
          <ac:picMkLst>
            <pc:docMk/>
            <pc:sldMk cId="65851916" sldId="278"/>
            <ac:picMk id="6" creationId="{EBD92172-2D25-4BF0-B86E-BF03183E4674}"/>
          </ac:picMkLst>
        </pc:picChg>
        <pc:picChg chg="add del mod">
          <ac:chgData name="Sheth, Rohan" userId="0b6da9f0-4e13-4f6a-80ee-55c9a7700dcb" providerId="ADAL" clId="{DE1A794F-CECB-4D00-AFFD-7A4CA969F467}" dt="2022-10-18T18:00:02.956" v="162" actId="478"/>
          <ac:picMkLst>
            <pc:docMk/>
            <pc:sldMk cId="65851916" sldId="278"/>
            <ac:picMk id="23" creationId="{AE1DD9CA-8F8E-43F8-AB52-DC6B3C9FD08B}"/>
          </ac:picMkLst>
        </pc:picChg>
        <pc:picChg chg="mod">
          <ac:chgData name="Sheth, Rohan" userId="0b6da9f0-4e13-4f6a-80ee-55c9a7700dcb" providerId="ADAL" clId="{DE1A794F-CECB-4D00-AFFD-7A4CA969F467}" dt="2022-10-18T17:52:34.528" v="98" actId="14826"/>
          <ac:picMkLst>
            <pc:docMk/>
            <pc:sldMk cId="65851916" sldId="278"/>
            <ac:picMk id="25" creationId="{7133D1E7-FA07-44D0-9EB0-EA49F78B8931}"/>
          </ac:picMkLst>
        </pc:picChg>
      </pc:sldChg>
      <pc:sldChg chg="modNotesTx">
        <pc:chgData name="Sheth, Rohan" userId="0b6da9f0-4e13-4f6a-80ee-55c9a7700dcb" providerId="ADAL" clId="{DE1A794F-CECB-4D00-AFFD-7A4CA969F467}" dt="2022-10-18T17:50:23.023" v="15" actId="313"/>
        <pc:sldMkLst>
          <pc:docMk/>
          <pc:sldMk cId="3393598430" sldId="286"/>
        </pc:sldMkLst>
      </pc:sldChg>
      <pc:sldChg chg="del">
        <pc:chgData name="Sheth, Rohan" userId="0b6da9f0-4e13-4f6a-80ee-55c9a7700dcb" providerId="ADAL" clId="{DE1A794F-CECB-4D00-AFFD-7A4CA969F467}" dt="2022-10-18T18:02:30.911" v="316" actId="47"/>
        <pc:sldMkLst>
          <pc:docMk/>
          <pc:sldMk cId="848908219" sldId="295"/>
        </pc:sldMkLst>
      </pc:sldChg>
      <pc:sldChg chg="del">
        <pc:chgData name="Sheth, Rohan" userId="0b6da9f0-4e13-4f6a-80ee-55c9a7700dcb" providerId="ADAL" clId="{DE1A794F-CECB-4D00-AFFD-7A4CA969F467}" dt="2022-10-18T18:02:31.067" v="317" actId="47"/>
        <pc:sldMkLst>
          <pc:docMk/>
          <pc:sldMk cId="2857163895" sldId="296"/>
        </pc:sldMkLst>
      </pc:sldChg>
      <pc:sldChg chg="modSp">
        <pc:chgData name="Sheth, Rohan" userId="0b6da9f0-4e13-4f6a-80ee-55c9a7700dcb" providerId="ADAL" clId="{DE1A794F-CECB-4D00-AFFD-7A4CA969F467}" dt="2022-10-18T18:02:41.317" v="321" actId="14826"/>
        <pc:sldMkLst>
          <pc:docMk/>
          <pc:sldMk cId="2730844521" sldId="297"/>
        </pc:sldMkLst>
        <pc:picChg chg="mod">
          <ac:chgData name="Sheth, Rohan" userId="0b6da9f0-4e13-4f6a-80ee-55c9a7700dcb" providerId="ADAL" clId="{DE1A794F-CECB-4D00-AFFD-7A4CA969F467}" dt="2022-10-18T18:02:41.317" v="321" actId="14826"/>
          <ac:picMkLst>
            <pc:docMk/>
            <pc:sldMk cId="2730844521" sldId="297"/>
            <ac:picMk id="24" creationId="{FC9318CE-0F2A-4948-A27F-F98B11433D2D}"/>
          </ac:picMkLst>
        </pc:picChg>
      </pc:sldChg>
      <pc:sldChg chg="del">
        <pc:chgData name="Sheth, Rohan" userId="0b6da9f0-4e13-4f6a-80ee-55c9a7700dcb" providerId="ADAL" clId="{DE1A794F-CECB-4D00-AFFD-7A4CA969F467}" dt="2022-10-18T18:02:31.778" v="318" actId="47"/>
        <pc:sldMkLst>
          <pc:docMk/>
          <pc:sldMk cId="1909763988" sldId="298"/>
        </pc:sldMkLst>
      </pc:sldChg>
      <pc:sldChg chg="del">
        <pc:chgData name="Sheth, Rohan" userId="0b6da9f0-4e13-4f6a-80ee-55c9a7700dcb" providerId="ADAL" clId="{DE1A794F-CECB-4D00-AFFD-7A4CA969F467}" dt="2022-10-18T18:02:33.048" v="319" actId="47"/>
        <pc:sldMkLst>
          <pc:docMk/>
          <pc:sldMk cId="3656542971" sldId="299"/>
        </pc:sldMkLst>
      </pc:sldChg>
      <pc:sldChg chg="del">
        <pc:chgData name="Sheth, Rohan" userId="0b6da9f0-4e13-4f6a-80ee-55c9a7700dcb" providerId="ADAL" clId="{DE1A794F-CECB-4D00-AFFD-7A4CA969F467}" dt="2022-10-18T18:02:33.204" v="320" actId="47"/>
        <pc:sldMkLst>
          <pc:docMk/>
          <pc:sldMk cId="1174635175" sldId="300"/>
        </pc:sldMkLst>
      </pc:sldChg>
      <pc:sldChg chg="modSp mod">
        <pc:chgData name="Sheth, Rohan" userId="0b6da9f0-4e13-4f6a-80ee-55c9a7700dcb" providerId="ADAL" clId="{DE1A794F-CECB-4D00-AFFD-7A4CA969F467}" dt="2022-10-18T17:50:23.670" v="16" actId="313"/>
        <pc:sldMkLst>
          <pc:docMk/>
          <pc:sldMk cId="1002511331" sldId="302"/>
        </pc:sldMkLst>
        <pc:spChg chg="mod">
          <ac:chgData name="Sheth, Rohan" userId="0b6da9f0-4e13-4f6a-80ee-55c9a7700dcb" providerId="ADAL" clId="{DE1A794F-CECB-4D00-AFFD-7A4CA969F467}" dt="2022-10-18T17:50:23.670" v="16" actId="313"/>
          <ac:spMkLst>
            <pc:docMk/>
            <pc:sldMk cId="1002511331" sldId="302"/>
            <ac:spMk id="4" creationId="{46BE5F69-E9BC-41C7-BF6B-EB4B224032B2}"/>
          </ac:spMkLst>
        </pc:spChg>
      </pc:sldChg>
      <pc:sldChg chg="addSp delSp modSp mod">
        <pc:chgData name="Sheth, Rohan" userId="0b6da9f0-4e13-4f6a-80ee-55c9a7700dcb" providerId="ADAL" clId="{DE1A794F-CECB-4D00-AFFD-7A4CA969F467}" dt="2022-12-07T21:11:47.499" v="327"/>
        <pc:sldMkLst>
          <pc:docMk/>
          <pc:sldMk cId="1614179079" sldId="306"/>
        </pc:sldMkLst>
        <pc:picChg chg="del">
          <ac:chgData name="Sheth, Rohan" userId="0b6da9f0-4e13-4f6a-80ee-55c9a7700dcb" providerId="ADAL" clId="{DE1A794F-CECB-4D00-AFFD-7A4CA969F467}" dt="2022-12-07T21:11:46.766" v="326" actId="478"/>
          <ac:picMkLst>
            <pc:docMk/>
            <pc:sldMk cId="1614179079" sldId="306"/>
            <ac:picMk id="3" creationId="{D82025A8-C9E6-4796-9C09-8C2D1EE75679}"/>
          </ac:picMkLst>
        </pc:picChg>
        <pc:picChg chg="add mod">
          <ac:chgData name="Sheth, Rohan" userId="0b6da9f0-4e13-4f6a-80ee-55c9a7700dcb" providerId="ADAL" clId="{DE1A794F-CECB-4D00-AFFD-7A4CA969F467}" dt="2022-12-07T21:11:47.499" v="327"/>
          <ac:picMkLst>
            <pc:docMk/>
            <pc:sldMk cId="1614179079" sldId="306"/>
            <ac:picMk id="11" creationId="{5080551D-9902-4CF5-B5A3-1DE574A87D3A}"/>
          </ac:picMkLst>
        </pc:picChg>
      </pc:sldChg>
      <pc:sldChg chg="modNotesTx">
        <pc:chgData name="Sheth, Rohan" userId="0b6da9f0-4e13-4f6a-80ee-55c9a7700dcb" providerId="ADAL" clId="{DE1A794F-CECB-4D00-AFFD-7A4CA969F467}" dt="2022-11-16T23:17:47.994" v="325"/>
        <pc:sldMkLst>
          <pc:docMk/>
          <pc:sldMk cId="2084131761"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dirty="0"/>
          </a:p>
          <a:p>
            <a:r>
              <a:rPr lang="en-US" dirty="0"/>
              <a:t>This presentation is intentionally organized to highlight impacts at the airport level first, then at the larger District and statewide levels.  </a:t>
            </a:r>
          </a:p>
          <a:p>
            <a:endParaRPr lang="en-US" dirty="0"/>
          </a:p>
          <a:p>
            <a:r>
              <a:rPr lang="en-US" dirty="0"/>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Space Coast Regional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Space Coast Regional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Space Coast Regional Airport created 2,589 jobs earning $113 million in payroll, contributed $189 million in value added, and generated a total economic impact (output) of $346 million.</a:t>
            </a:r>
          </a:p>
          <a:p>
            <a:endParaRPr lang="en-US" dirty="0"/>
          </a:p>
          <a:p>
            <a:r>
              <a:rPr lang="en-US" dirty="0"/>
              <a:t>This includes direct impacts of 1,562 jobs earning $62.1 million in payroll, contributing $98.0 million in value added, and generating a total economic impact (output) of $176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1,027 jobs earning $51.0 million in payroll, contributing $90.6 million in value added, and generating a total economic impact (output) of $170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Space Coast Regional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Space Coast Regional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5080551D-9902-4CF5-B5A3-1DE574A87D3A}"/>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614179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598134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000610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Space Coast Regional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4286" t="-421" r="20960" b="1938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29019"/>
            <a:ext cx="10515600" cy="1325563"/>
          </a:xfrm>
        </p:spPr>
        <p:txBody>
          <a:bodyPr/>
          <a:lstStyle/>
          <a:p>
            <a:r>
              <a:rPr lang="en-US" dirty="0"/>
              <a:t>TOTAL Space Coast Regional</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$113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$189</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$346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2,589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pic>
        <p:nvPicPr>
          <p:cNvPr id="23" name="Picture 22">
            <a:extLst>
              <a:ext uri="{FF2B5EF4-FFF2-40B4-BE49-F238E27FC236}">
                <a16:creationId xmlns:a16="http://schemas.microsoft.com/office/drawing/2014/main" id="{FA6BADBC-8090-4EBE-B77E-960ECCD4FE0C}"/>
              </a:ext>
            </a:extLst>
          </p:cNvPr>
          <p:cNvPicPr>
            <a:picLocks noChangeAspect="1"/>
          </p:cNvPicPr>
          <p:nvPr/>
        </p:nvPicPr>
        <p:blipFill>
          <a:blip r:embed="rId14">
            <a:extLst>
              <a:ext uri="{28A0092B-C50C-407E-A947-70E740481C1C}">
                <a14:useLocalDpi xmlns:a14="http://schemas.microsoft.com/office/drawing/2010/main" val="0"/>
              </a:ext>
            </a:extLst>
          </a:blip>
          <a:srcRect l="231" r="231"/>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TIX">
            <a:hlinkClick r:id="" action="ppaction://media"/>
            <a:extLst>
              <a:ext uri="{FF2B5EF4-FFF2-40B4-BE49-F238E27FC236}">
                <a16:creationId xmlns:a16="http://schemas.microsoft.com/office/drawing/2014/main" id="{4E9F0990-989E-4A13-8A1D-B617CC1F327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70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0443187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455208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0841317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1329951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8676372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Space Coast Regional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Space Coast Regional Airport’s Total Economic Impact</vt:lpstr>
      <vt:lpstr>On-Airport Impacts</vt:lpstr>
      <vt:lpstr>Visitor Spending Impacts (Off-Airport)</vt:lpstr>
      <vt:lpstr>Airport Economic Impact Results</vt:lpstr>
      <vt:lpstr>TOTAL Space Coast Regional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2022-12-07T21:11:49Z</dcterms:modified>
</cp:coreProperties>
</file>