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D4BAB9-D34A-4DFD-AF20-8F08A807D7C6}" v="1" dt="2022-12-07T20:50:59.2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134" autoAdjust="0"/>
  </p:normalViewPr>
  <p:slideViewPr>
    <p:cSldViewPr snapToGrid="0">
      <p:cViewPr varScale="1">
        <p:scale>
          <a:sx n="97" d="100"/>
          <a:sy n="97" d="100"/>
        </p:scale>
        <p:origin x="1017"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3523DF76-D60D-4E1D-B513-0D34BAA54744}"/>
    <pc:docChg chg="modSld">
      <pc:chgData name="Merry, Meg" userId="52abaa17-2ab0-4519-8e41-45b524f6a3b3" providerId="ADAL" clId="{3523DF76-D60D-4E1D-B513-0D34BAA54744}" dt="2022-11-08T18:31:43.800" v="2" actId="255"/>
      <pc:docMkLst>
        <pc:docMk/>
      </pc:docMkLst>
      <pc:sldChg chg="modSp mod">
        <pc:chgData name="Merry, Meg" userId="52abaa17-2ab0-4519-8e41-45b524f6a3b3" providerId="ADAL" clId="{3523DF76-D60D-4E1D-B513-0D34BAA54744}" dt="2022-11-08T18:31:39.479" v="1" actId="255"/>
        <pc:sldMkLst>
          <pc:docMk/>
          <pc:sldMk cId="1102559366" sldId="274"/>
        </pc:sldMkLst>
        <pc:spChg chg="mod">
          <ac:chgData name="Merry, Meg" userId="52abaa17-2ab0-4519-8e41-45b524f6a3b3" providerId="ADAL" clId="{3523DF76-D60D-4E1D-B513-0D34BAA54744}" dt="2022-11-08T18:31:39.479" v="1" actId="255"/>
          <ac:spMkLst>
            <pc:docMk/>
            <pc:sldMk cId="1102559366" sldId="274"/>
            <ac:spMk id="44" creationId="{E46410AA-9335-4C3E-AEEE-43614C70E64D}"/>
          </ac:spMkLst>
        </pc:spChg>
      </pc:sldChg>
      <pc:sldChg chg="modSp mod">
        <pc:chgData name="Merry, Meg" userId="52abaa17-2ab0-4519-8e41-45b524f6a3b3" providerId="ADAL" clId="{3523DF76-D60D-4E1D-B513-0D34BAA54744}" dt="2022-11-08T18:31:43.800" v="2" actId="255"/>
        <pc:sldMkLst>
          <pc:docMk/>
          <pc:sldMk cId="3015444443" sldId="277"/>
        </pc:sldMkLst>
        <pc:spChg chg="mod">
          <ac:chgData name="Merry, Meg" userId="52abaa17-2ab0-4519-8e41-45b524f6a3b3" providerId="ADAL" clId="{3523DF76-D60D-4E1D-B513-0D34BAA54744}" dt="2022-11-08T18:31:43.800" v="2" actId="255"/>
          <ac:spMkLst>
            <pc:docMk/>
            <pc:sldMk cId="3015444443" sldId="277"/>
            <ac:spMk id="34" creationId="{49BEB672-5087-49D5-925B-410D7FCB2E0D}"/>
          </ac:spMkLst>
        </pc:spChg>
      </pc:sldChg>
      <pc:sldChg chg="modSp mod">
        <pc:chgData name="Merry, Meg" userId="52abaa17-2ab0-4519-8e41-45b524f6a3b3" providerId="ADAL" clId="{3523DF76-D60D-4E1D-B513-0D34BAA54744}" dt="2022-11-08T18:31:23.828" v="0" actId="20577"/>
        <pc:sldMkLst>
          <pc:docMk/>
          <pc:sldMk cId="1002511331" sldId="302"/>
        </pc:sldMkLst>
        <pc:spChg chg="mod">
          <ac:chgData name="Merry, Meg" userId="52abaa17-2ab0-4519-8e41-45b524f6a3b3" providerId="ADAL" clId="{3523DF76-D60D-4E1D-B513-0D34BAA54744}" dt="2022-11-08T18:31:23.828" v="0" actId="20577"/>
          <ac:spMkLst>
            <pc:docMk/>
            <pc:sldMk cId="1002511331" sldId="302"/>
            <ac:spMk id="4" creationId="{46BE5F69-E9BC-41C7-BF6B-EB4B224032B2}"/>
          </ac:spMkLst>
        </pc:spChg>
      </pc:sldChg>
    </pc:docChg>
  </pc:docChgLst>
  <pc:docChgLst>
    <pc:chgData name="Gibson, Thomas" userId="4b42d18a-f5dd-45ad-b5f3-020bdeec964b" providerId="ADAL" clId="{23FB45EB-E8EE-41DD-B844-9A49BE1ECF4A}"/>
    <pc:docChg chg="modSld">
      <pc:chgData name="Gibson, Thomas" userId="4b42d18a-f5dd-45ad-b5f3-020bdeec964b" providerId="ADAL" clId="{23FB45EB-E8EE-41DD-B844-9A49BE1ECF4A}" dt="2022-11-16T19:11:58.850" v="0"/>
      <pc:docMkLst>
        <pc:docMk/>
      </pc:docMkLst>
      <pc:sldChg chg="modNotesTx">
        <pc:chgData name="Gibson, Thomas" userId="4b42d18a-f5dd-45ad-b5f3-020bdeec964b" providerId="ADAL" clId="{23FB45EB-E8EE-41DD-B844-9A49BE1ECF4A}" dt="2022-11-16T19:11:58.850" v="0"/>
        <pc:sldMkLst>
          <pc:docMk/>
          <pc:sldMk cId="98740452" sldId="311"/>
        </pc:sldMkLst>
      </pc:sldChg>
    </pc:docChg>
  </pc:docChgLst>
  <pc:docChgLst>
    <pc:chgData name="Cicone, Laura" userId="d60addc7-6562-4f44-a0de-68d71e52773b" providerId="ADAL" clId="{F2A76BB8-6423-4CE3-847A-6E0857F0EFD9}"/>
    <pc:docChg chg="addSld delSld modSld">
      <pc:chgData name="Cicone, Laura" userId="d60addc7-6562-4f44-a0de-68d71e52773b" providerId="ADAL" clId="{F2A76BB8-6423-4CE3-847A-6E0857F0EFD9}" dt="2022-11-15T14:05:50.166" v="9" actId="47"/>
      <pc:docMkLst>
        <pc:docMk/>
      </pc:docMkLst>
      <pc:sldChg chg="del">
        <pc:chgData name="Cicone, Laura" userId="d60addc7-6562-4f44-a0de-68d71e52773b" providerId="ADAL" clId="{F2A76BB8-6423-4CE3-847A-6E0857F0EFD9}" dt="2022-10-25T14:59:12.923" v="1" actId="47"/>
        <pc:sldMkLst>
          <pc:docMk/>
          <pc:sldMk cId="4081035233" sldId="259"/>
        </pc:sldMkLst>
      </pc:sldChg>
      <pc:sldChg chg="del">
        <pc:chgData name="Cicone, Laura" userId="d60addc7-6562-4f44-a0de-68d71e52773b" providerId="ADAL" clId="{F2A76BB8-6423-4CE3-847A-6E0857F0EFD9}" dt="2022-11-15T14:05:50.166" v="9" actId="47"/>
        <pc:sldMkLst>
          <pc:docMk/>
          <pc:sldMk cId="3476258832" sldId="266"/>
        </pc:sldMkLst>
      </pc:sldChg>
      <pc:sldChg chg="modNotesTx">
        <pc:chgData name="Cicone, Laura" userId="d60addc7-6562-4f44-a0de-68d71e52773b" providerId="ADAL" clId="{F2A76BB8-6423-4CE3-847A-6E0857F0EFD9}" dt="2022-11-15T14:05:20.015" v="7"/>
        <pc:sldMkLst>
          <pc:docMk/>
          <pc:sldMk cId="3380238284" sldId="273"/>
        </pc:sldMkLst>
      </pc:sldChg>
      <pc:sldChg chg="del">
        <pc:chgData name="Cicone, Laura" userId="d60addc7-6562-4f44-a0de-68d71e52773b" providerId="ADAL" clId="{F2A76BB8-6423-4CE3-847A-6E0857F0EFD9}" dt="2022-11-15T14:05:50.166" v="9" actId="47"/>
        <pc:sldMkLst>
          <pc:docMk/>
          <pc:sldMk cId="1102559366" sldId="274"/>
        </pc:sldMkLst>
      </pc:sldChg>
      <pc:sldChg chg="del">
        <pc:chgData name="Cicone, Laura" userId="d60addc7-6562-4f44-a0de-68d71e52773b" providerId="ADAL" clId="{F2A76BB8-6423-4CE3-847A-6E0857F0EFD9}" dt="2022-11-15T14:04:46.472" v="3" actId="47"/>
        <pc:sldMkLst>
          <pc:docMk/>
          <pc:sldMk cId="3393598430" sldId="286"/>
        </pc:sldMkLst>
      </pc:sldChg>
      <pc:sldChg chg="del">
        <pc:chgData name="Cicone, Laura" userId="d60addc7-6562-4f44-a0de-68d71e52773b" providerId="ADAL" clId="{F2A76BB8-6423-4CE3-847A-6E0857F0EFD9}" dt="2022-11-15T14:05:50.166" v="9" actId="47"/>
        <pc:sldMkLst>
          <pc:docMk/>
          <pc:sldMk cId="232077404" sldId="288"/>
        </pc:sldMkLst>
      </pc:sldChg>
      <pc:sldChg chg="del">
        <pc:chgData name="Cicone, Laura" userId="d60addc7-6562-4f44-a0de-68d71e52773b" providerId="ADAL" clId="{F2A76BB8-6423-4CE3-847A-6E0857F0EFD9}" dt="2022-11-15T14:05:50.166" v="9" actId="47"/>
        <pc:sldMkLst>
          <pc:docMk/>
          <pc:sldMk cId="536406714" sldId="289"/>
        </pc:sldMkLst>
      </pc:sldChg>
      <pc:sldChg chg="del">
        <pc:chgData name="Cicone, Laura" userId="d60addc7-6562-4f44-a0de-68d71e52773b" providerId="ADAL" clId="{F2A76BB8-6423-4CE3-847A-6E0857F0EFD9}" dt="2022-11-15T14:05:36.248" v="8" actId="47"/>
        <pc:sldMkLst>
          <pc:docMk/>
          <pc:sldMk cId="291782386" sldId="301"/>
        </pc:sldMkLst>
      </pc:sldChg>
      <pc:sldChg chg="del">
        <pc:chgData name="Cicone, Laura" userId="d60addc7-6562-4f44-a0de-68d71e52773b" providerId="ADAL" clId="{F2A76BB8-6423-4CE3-847A-6E0857F0EFD9}" dt="2022-11-15T14:04:37.489" v="2" actId="47"/>
        <pc:sldMkLst>
          <pc:docMk/>
          <pc:sldMk cId="1875973025" sldId="304"/>
        </pc:sldMkLst>
      </pc:sldChg>
      <pc:sldChg chg="add">
        <pc:chgData name="Cicone, Laura" userId="d60addc7-6562-4f44-a0de-68d71e52773b" providerId="ADAL" clId="{F2A76BB8-6423-4CE3-847A-6E0857F0EFD9}" dt="2022-10-25T14:59:09.099" v="0"/>
        <pc:sldMkLst>
          <pc:docMk/>
          <pc:sldMk cId="964375035" sldId="306"/>
        </pc:sldMkLst>
      </pc:sldChg>
      <pc:sldChg chg="modNotesTx">
        <pc:chgData name="Cicone, Laura" userId="d60addc7-6562-4f44-a0de-68d71e52773b" providerId="ADAL" clId="{F2A76BB8-6423-4CE3-847A-6E0857F0EFD9}" dt="2022-11-15T14:04:56.157" v="5" actId="20577"/>
        <pc:sldMkLst>
          <pc:docMk/>
          <pc:sldMk cId="3140822644" sldId="308"/>
        </pc:sldMkLst>
      </pc:sldChg>
    </pc:docChg>
  </pc:docChgLst>
  <pc:docChgLst>
    <pc:chgData name="Sheth, Rohan" userId="0b6da9f0-4e13-4f6a-80ee-55c9a7700dcb" providerId="ADAL" clId="{5BD4BAB9-D34A-4DFD-AF20-8F08A807D7C6}"/>
    <pc:docChg chg="custSel modSld">
      <pc:chgData name="Sheth, Rohan" userId="0b6da9f0-4e13-4f6a-80ee-55c9a7700dcb" providerId="ADAL" clId="{5BD4BAB9-D34A-4DFD-AF20-8F08A807D7C6}" dt="2022-12-07T20:50:59.236" v="44"/>
      <pc:docMkLst>
        <pc:docMk/>
      </pc:docMkLst>
      <pc:sldChg chg="modNotesTx">
        <pc:chgData name="Sheth, Rohan" userId="0b6da9f0-4e13-4f6a-80ee-55c9a7700dcb" providerId="ADAL" clId="{5BD4BAB9-D34A-4DFD-AF20-8F08A807D7C6}" dt="2022-10-28T14:36:39.871" v="10" actId="20577"/>
        <pc:sldMkLst>
          <pc:docMk/>
          <pc:sldMk cId="1711352330" sldId="256"/>
        </pc:sldMkLst>
      </pc:sldChg>
      <pc:sldChg chg="addSp delSp modSp mod modAnim modNotesTx">
        <pc:chgData name="Sheth, Rohan" userId="0b6da9f0-4e13-4f6a-80ee-55c9a7700dcb" providerId="ADAL" clId="{5BD4BAB9-D34A-4DFD-AF20-8F08A807D7C6}" dt="2022-10-28T14:37:00.480" v="18" actId="20577"/>
        <pc:sldMkLst>
          <pc:docMk/>
          <pc:sldMk cId="3380238284" sldId="273"/>
        </pc:sldMkLst>
        <pc:spChg chg="add del mod">
          <ac:chgData name="Sheth, Rohan" userId="0b6da9f0-4e13-4f6a-80ee-55c9a7700dcb" providerId="ADAL" clId="{5BD4BAB9-D34A-4DFD-AF20-8F08A807D7C6}" dt="2022-10-28T14:36:45.839" v="12" actId="478"/>
          <ac:spMkLst>
            <pc:docMk/>
            <pc:sldMk cId="3380238284" sldId="273"/>
            <ac:spMk id="3" creationId="{1CB01401-B2BE-46EB-B89D-3EED2DA436D0}"/>
          </ac:spMkLst>
        </pc:spChg>
        <pc:spChg chg="del">
          <ac:chgData name="Sheth, Rohan" userId="0b6da9f0-4e13-4f6a-80ee-55c9a7700dcb" providerId="ADAL" clId="{5BD4BAB9-D34A-4DFD-AF20-8F08A807D7C6}" dt="2022-10-28T14:36:45.089" v="11" actId="478"/>
          <ac:spMkLst>
            <pc:docMk/>
            <pc:sldMk cId="3380238284" sldId="273"/>
            <ac:spMk id="4" creationId="{A3560EF0-DF41-40A6-889B-45B12E8526AE}"/>
          </ac:spMkLst>
        </pc:spChg>
        <pc:spChg chg="del">
          <ac:chgData name="Sheth, Rohan" userId="0b6da9f0-4e13-4f6a-80ee-55c9a7700dcb" providerId="ADAL" clId="{5BD4BAB9-D34A-4DFD-AF20-8F08A807D7C6}" dt="2022-10-28T14:36:47.345" v="13" actId="478"/>
          <ac:spMkLst>
            <pc:docMk/>
            <pc:sldMk cId="3380238284" sldId="273"/>
            <ac:spMk id="5" creationId="{586496FA-FBA1-4991-B52E-BEE6274D1B8E}"/>
          </ac:spMkLst>
        </pc:spChg>
        <pc:spChg chg="add del mod">
          <ac:chgData name="Sheth, Rohan" userId="0b6da9f0-4e13-4f6a-80ee-55c9a7700dcb" providerId="ADAL" clId="{5BD4BAB9-D34A-4DFD-AF20-8F08A807D7C6}" dt="2022-10-28T14:36:52.307" v="14"/>
          <ac:spMkLst>
            <pc:docMk/>
            <pc:sldMk cId="3380238284" sldId="273"/>
            <ac:spMk id="7" creationId="{DB8D971D-7B70-46F7-B924-67CD6D810D02}"/>
          </ac:spMkLst>
        </pc:spChg>
        <pc:picChg chg="add mod">
          <ac:chgData name="Sheth, Rohan" userId="0b6da9f0-4e13-4f6a-80ee-55c9a7700dcb" providerId="ADAL" clId="{5BD4BAB9-D34A-4DFD-AF20-8F08A807D7C6}" dt="2022-10-28T14:36:56.326" v="16" actId="14100"/>
          <ac:picMkLst>
            <pc:docMk/>
            <pc:sldMk cId="3380238284" sldId="273"/>
            <ac:picMk id="8" creationId="{C05866D9-BA0F-4FA2-A508-927459963256}"/>
          </ac:picMkLst>
        </pc:picChg>
      </pc:sldChg>
      <pc:sldChg chg="modNotesTx">
        <pc:chgData name="Sheth, Rohan" userId="0b6da9f0-4e13-4f6a-80ee-55c9a7700dcb" providerId="ADAL" clId="{5BD4BAB9-D34A-4DFD-AF20-8F08A807D7C6}" dt="2022-11-07T15:30:07.519" v="42"/>
        <pc:sldMkLst>
          <pc:docMk/>
          <pc:sldMk cId="65851916" sldId="278"/>
        </pc:sldMkLst>
      </pc:sldChg>
      <pc:sldChg chg="addSp delSp modSp mod">
        <pc:chgData name="Sheth, Rohan" userId="0b6da9f0-4e13-4f6a-80ee-55c9a7700dcb" providerId="ADAL" clId="{5BD4BAB9-D34A-4DFD-AF20-8F08A807D7C6}" dt="2022-12-07T20:50:59.236" v="44"/>
        <pc:sldMkLst>
          <pc:docMk/>
          <pc:sldMk cId="964375035" sldId="306"/>
        </pc:sldMkLst>
        <pc:picChg chg="del">
          <ac:chgData name="Sheth, Rohan" userId="0b6da9f0-4e13-4f6a-80ee-55c9a7700dcb" providerId="ADAL" clId="{5BD4BAB9-D34A-4DFD-AF20-8F08A807D7C6}" dt="2022-12-07T20:50:58.859" v="43" actId="478"/>
          <ac:picMkLst>
            <pc:docMk/>
            <pc:sldMk cId="964375035" sldId="306"/>
            <ac:picMk id="3" creationId="{D82025A8-C9E6-4796-9C09-8C2D1EE75679}"/>
          </ac:picMkLst>
        </pc:picChg>
        <pc:picChg chg="add mod">
          <ac:chgData name="Sheth, Rohan" userId="0b6da9f0-4e13-4f6a-80ee-55c9a7700dcb" providerId="ADAL" clId="{5BD4BAB9-D34A-4DFD-AF20-8F08A807D7C6}" dt="2022-12-07T20:50:59.236" v="44"/>
          <ac:picMkLst>
            <pc:docMk/>
            <pc:sldMk cId="964375035" sldId="306"/>
            <ac:picMk id="11" creationId="{CE77F34A-BBCD-4AE8-A47C-464E60DAAD0F}"/>
          </ac:picMkLst>
        </pc:picChg>
      </pc:sldChg>
    </pc:docChg>
  </pc:docChgLst>
  <pc:docChgLst>
    <pc:chgData name="Costner, Bayley" userId="2a58abfe-bf9e-4cc1-9dde-744d7a979601" providerId="ADAL" clId="{D9D86BB7-8D88-49DB-ABAD-19D9D27CDA67}"/>
    <pc:docChg chg="delSld modSld">
      <pc:chgData name="Costner, Bayley" userId="2a58abfe-bf9e-4cc1-9dde-744d7a979601" providerId="ADAL" clId="{D9D86BB7-8D88-49DB-ABAD-19D9D27CDA67}" dt="2022-10-19T13:18:24.972" v="157" actId="14826"/>
      <pc:docMkLst>
        <pc:docMk/>
      </pc:docMkLst>
      <pc:sldChg chg="modSp">
        <pc:chgData name="Costner, Bayley" userId="2a58abfe-bf9e-4cc1-9dde-744d7a979601" providerId="ADAL" clId="{D9D86BB7-8D88-49DB-ABAD-19D9D27CDA67}" dt="2022-10-19T13:05:10.910" v="0"/>
        <pc:sldMkLst>
          <pc:docMk/>
          <pc:sldMk cId="1711352330" sldId="256"/>
        </pc:sldMkLst>
        <pc:spChg chg="mod">
          <ac:chgData name="Costner, Bayley" userId="2a58abfe-bf9e-4cc1-9dde-744d7a979601" providerId="ADAL" clId="{D9D86BB7-8D88-49DB-ABAD-19D9D27CDA67}" dt="2022-10-19T13:05:10.910" v="0"/>
          <ac:spMkLst>
            <pc:docMk/>
            <pc:sldMk cId="1711352330" sldId="256"/>
            <ac:spMk id="3" creationId="{931932A1-7454-4B78-B394-3713697727FA}"/>
          </ac:spMkLst>
        </pc:spChg>
      </pc:sldChg>
      <pc:sldChg chg="modNotes modNotesTx">
        <pc:chgData name="Costner, Bayley" userId="2a58abfe-bf9e-4cc1-9dde-744d7a979601" providerId="ADAL" clId="{D9D86BB7-8D88-49DB-ABAD-19D9D27CDA67}" dt="2022-10-19T13:05:54.511" v="10" actId="20577"/>
        <pc:sldMkLst>
          <pc:docMk/>
          <pc:sldMk cId="412258708" sldId="270"/>
        </pc:sldMkLst>
      </pc:sldChg>
      <pc:sldChg chg="modSp modNotes">
        <pc:chgData name="Costner, Bayley" userId="2a58abfe-bf9e-4cc1-9dde-744d7a979601" providerId="ADAL" clId="{D9D86BB7-8D88-49DB-ABAD-19D9D27CDA67}" dt="2022-10-19T13:05:10.910" v="0"/>
        <pc:sldMkLst>
          <pc:docMk/>
          <pc:sldMk cId="3380238284" sldId="273"/>
        </pc:sldMkLst>
        <pc:spChg chg="mod">
          <ac:chgData name="Costner, Bayley" userId="2a58abfe-bf9e-4cc1-9dde-744d7a979601" providerId="ADAL" clId="{D9D86BB7-8D88-49DB-ABAD-19D9D27CDA67}" dt="2022-10-19T13:05:10.910" v="0"/>
          <ac:spMkLst>
            <pc:docMk/>
            <pc:sldMk cId="3380238284" sldId="273"/>
            <ac:spMk id="4" creationId="{A3560EF0-DF41-40A6-889B-45B12E8526AE}"/>
          </ac:spMkLst>
        </pc:spChg>
      </pc:sldChg>
      <pc:sldChg chg="modSp">
        <pc:chgData name="Costner, Bayley" userId="2a58abfe-bf9e-4cc1-9dde-744d7a979601" providerId="ADAL" clId="{D9D86BB7-8D88-49DB-ABAD-19D9D27CDA67}" dt="2022-10-19T13:18:24.972" v="157" actId="14826"/>
        <pc:sldMkLst>
          <pc:docMk/>
          <pc:sldMk cId="3015444443" sldId="277"/>
        </pc:sldMkLst>
        <pc:picChg chg="mod">
          <ac:chgData name="Costner, Bayley" userId="2a58abfe-bf9e-4cc1-9dde-744d7a979601" providerId="ADAL" clId="{D9D86BB7-8D88-49DB-ABAD-19D9D27CDA67}" dt="2022-10-19T13:18:24.972" v="157" actId="14826"/>
          <ac:picMkLst>
            <pc:docMk/>
            <pc:sldMk cId="3015444443" sldId="277"/>
            <ac:picMk id="43" creationId="{DD6EEEF3-D319-415F-909E-729107BBC107}"/>
          </ac:picMkLst>
        </pc:picChg>
      </pc:sldChg>
      <pc:sldChg chg="modSp mod modNotes modNotesTx">
        <pc:chgData name="Costner, Bayley" userId="2a58abfe-bf9e-4cc1-9dde-744d7a979601" providerId="ADAL" clId="{D9D86BB7-8D88-49DB-ABAD-19D9D27CDA67}" dt="2022-10-19T13:13:36.264" v="155" actId="14826"/>
        <pc:sldMkLst>
          <pc:docMk/>
          <pc:sldMk cId="65851916" sldId="278"/>
        </pc:sldMkLst>
        <pc:spChg chg="mod">
          <ac:chgData name="Costner, Bayley" userId="2a58abfe-bf9e-4cc1-9dde-744d7a979601" providerId="ADAL" clId="{D9D86BB7-8D88-49DB-ABAD-19D9D27CDA67}" dt="2022-10-19T13:05:10.910" v="0"/>
          <ac:spMkLst>
            <pc:docMk/>
            <pc:sldMk cId="65851916" sldId="278"/>
            <ac:spMk id="4" creationId="{46BE5F69-E9BC-41C7-BF6B-EB4B224032B2}"/>
          </ac:spMkLst>
        </pc:spChg>
        <pc:spChg chg="mod">
          <ac:chgData name="Costner, Bayley" userId="2a58abfe-bf9e-4cc1-9dde-744d7a979601" providerId="ADAL" clId="{D9D86BB7-8D88-49DB-ABAD-19D9D27CDA67}" dt="2022-10-19T13:10:49.186" v="19" actId="20577"/>
          <ac:spMkLst>
            <pc:docMk/>
            <pc:sldMk cId="65851916" sldId="278"/>
            <ac:spMk id="27" creationId="{1CF04D93-3E9C-4C93-BD11-1AB334ECA8EC}"/>
          </ac:spMkLst>
        </pc:spChg>
        <pc:spChg chg="mod">
          <ac:chgData name="Costner, Bayley" userId="2a58abfe-bf9e-4cc1-9dde-744d7a979601" providerId="ADAL" clId="{D9D86BB7-8D88-49DB-ABAD-19D9D27CDA67}" dt="2022-10-19T13:10:55.194" v="24" actId="20577"/>
          <ac:spMkLst>
            <pc:docMk/>
            <pc:sldMk cId="65851916" sldId="278"/>
            <ac:spMk id="28" creationId="{4A74CDCB-94E0-4602-A364-BEBAB933C949}"/>
          </ac:spMkLst>
        </pc:spChg>
        <pc:spChg chg="mod">
          <ac:chgData name="Costner, Bayley" userId="2a58abfe-bf9e-4cc1-9dde-744d7a979601" providerId="ADAL" clId="{D9D86BB7-8D88-49DB-ABAD-19D9D27CDA67}" dt="2022-10-19T13:11:02.910" v="34" actId="20577"/>
          <ac:spMkLst>
            <pc:docMk/>
            <pc:sldMk cId="65851916" sldId="278"/>
            <ac:spMk id="29" creationId="{C1505505-BB78-40E3-B8B6-4C8BE22EB53C}"/>
          </ac:spMkLst>
        </pc:spChg>
        <pc:spChg chg="mod">
          <ac:chgData name="Costner, Bayley" userId="2a58abfe-bf9e-4cc1-9dde-744d7a979601" providerId="ADAL" clId="{D9D86BB7-8D88-49DB-ABAD-19D9D27CDA67}" dt="2022-10-19T13:05:58.894" v="12" actId="20577"/>
          <ac:spMkLst>
            <pc:docMk/>
            <pc:sldMk cId="65851916" sldId="278"/>
            <ac:spMk id="34" creationId="{37703234-D993-4C43-91A3-E55AA7BD1D32}"/>
          </ac:spMkLst>
        </pc:spChg>
        <pc:picChg chg="mod">
          <ac:chgData name="Costner, Bayley" userId="2a58abfe-bf9e-4cc1-9dde-744d7a979601" providerId="ADAL" clId="{D9D86BB7-8D88-49DB-ABAD-19D9D27CDA67}" dt="2022-10-19T13:13:25.917" v="154" actId="14826"/>
          <ac:picMkLst>
            <pc:docMk/>
            <pc:sldMk cId="65851916" sldId="278"/>
            <ac:picMk id="23" creationId="{AE1DD9CA-8F8E-43F8-AB52-DC6B3C9FD08B}"/>
          </ac:picMkLst>
        </pc:picChg>
        <pc:picChg chg="mod">
          <ac:chgData name="Costner, Bayley" userId="2a58abfe-bf9e-4cc1-9dde-744d7a979601" providerId="ADAL" clId="{D9D86BB7-8D88-49DB-ABAD-19D9D27CDA67}" dt="2022-10-19T13:13:36.264" v="155" actId="14826"/>
          <ac:picMkLst>
            <pc:docMk/>
            <pc:sldMk cId="65851916" sldId="278"/>
            <ac:picMk id="25" creationId="{7133D1E7-FA07-44D0-9EB0-EA49F78B8931}"/>
          </ac:picMkLst>
        </pc:picChg>
      </pc:sldChg>
      <pc:sldChg chg="modNotes">
        <pc:chgData name="Costner, Bayley" userId="2a58abfe-bf9e-4cc1-9dde-744d7a979601" providerId="ADAL" clId="{D9D86BB7-8D88-49DB-ABAD-19D9D27CDA67}" dt="2022-10-19T13:05:10.910" v="0"/>
        <pc:sldMkLst>
          <pc:docMk/>
          <pc:sldMk cId="3393598430" sldId="286"/>
        </pc:sldMkLst>
      </pc:sldChg>
      <pc:sldChg chg="del">
        <pc:chgData name="Costner, Bayley" userId="2a58abfe-bf9e-4cc1-9dde-744d7a979601" providerId="ADAL" clId="{D9D86BB7-8D88-49DB-ABAD-19D9D27CDA67}" dt="2022-10-19T13:18:08.311" v="156" actId="2696"/>
        <pc:sldMkLst>
          <pc:docMk/>
          <pc:sldMk cId="848908219" sldId="295"/>
        </pc:sldMkLst>
      </pc:sldChg>
      <pc:sldChg chg="del">
        <pc:chgData name="Costner, Bayley" userId="2a58abfe-bf9e-4cc1-9dde-744d7a979601" providerId="ADAL" clId="{D9D86BB7-8D88-49DB-ABAD-19D9D27CDA67}" dt="2022-10-19T13:18:08.311" v="156" actId="2696"/>
        <pc:sldMkLst>
          <pc:docMk/>
          <pc:sldMk cId="2857163895" sldId="296"/>
        </pc:sldMkLst>
      </pc:sldChg>
      <pc:sldChg chg="del">
        <pc:chgData name="Costner, Bayley" userId="2a58abfe-bf9e-4cc1-9dde-744d7a979601" providerId="ADAL" clId="{D9D86BB7-8D88-49DB-ABAD-19D9D27CDA67}" dt="2022-10-19T13:18:08.311" v="156" actId="2696"/>
        <pc:sldMkLst>
          <pc:docMk/>
          <pc:sldMk cId="2730844521" sldId="297"/>
        </pc:sldMkLst>
      </pc:sldChg>
      <pc:sldChg chg="del">
        <pc:chgData name="Costner, Bayley" userId="2a58abfe-bf9e-4cc1-9dde-744d7a979601" providerId="ADAL" clId="{D9D86BB7-8D88-49DB-ABAD-19D9D27CDA67}" dt="2022-10-19T13:18:08.311" v="156" actId="2696"/>
        <pc:sldMkLst>
          <pc:docMk/>
          <pc:sldMk cId="1909763988" sldId="298"/>
        </pc:sldMkLst>
      </pc:sldChg>
      <pc:sldChg chg="del">
        <pc:chgData name="Costner, Bayley" userId="2a58abfe-bf9e-4cc1-9dde-744d7a979601" providerId="ADAL" clId="{D9D86BB7-8D88-49DB-ABAD-19D9D27CDA67}" dt="2022-10-19T13:18:08.311" v="156" actId="2696"/>
        <pc:sldMkLst>
          <pc:docMk/>
          <pc:sldMk cId="3656542971" sldId="299"/>
        </pc:sldMkLst>
      </pc:sldChg>
      <pc:sldChg chg="del">
        <pc:chgData name="Costner, Bayley" userId="2a58abfe-bf9e-4cc1-9dde-744d7a979601" providerId="ADAL" clId="{D9D86BB7-8D88-49DB-ABAD-19D9D27CDA67}" dt="2022-10-19T13:18:08.311" v="156" actId="2696"/>
        <pc:sldMkLst>
          <pc:docMk/>
          <pc:sldMk cId="1174635175" sldId="300"/>
        </pc:sldMkLst>
      </pc:sldChg>
      <pc:sldChg chg="modSp">
        <pc:chgData name="Costner, Bayley" userId="2a58abfe-bf9e-4cc1-9dde-744d7a979601" providerId="ADAL" clId="{D9D86BB7-8D88-49DB-ABAD-19D9D27CDA67}" dt="2022-10-19T13:05:10.910" v="0"/>
        <pc:sldMkLst>
          <pc:docMk/>
          <pc:sldMk cId="1002511331" sldId="302"/>
        </pc:sldMkLst>
        <pc:spChg chg="mod">
          <ac:chgData name="Costner, Bayley" userId="2a58abfe-bf9e-4cc1-9dde-744d7a979601" providerId="ADAL" clId="{D9D86BB7-8D88-49DB-ABAD-19D9D27CDA67}" dt="2022-10-19T13:05:10.910" v="0"/>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Avon Park Executive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Avon Park Executive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Avon Park Executive Airport created 81 jobs earning $5.0 million in payroll, contributed $7.4 million in value added, and generated a total economic impact (output) of $13.9 million.</a:t>
            </a:r>
          </a:p>
          <a:p>
            <a:endParaRPr lang="en-US" dirty="0"/>
          </a:p>
          <a:p>
            <a:r>
              <a:rPr lang="en-US" dirty="0"/>
              <a:t>This includes direct impacts of 40 jobs earning $2.9 million in payroll, contributing $3.7 million in value added, and generating a total economic impact (output) of $7.1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41 jobs earning $2.2 million in payroll, contributing $3.7 million in value added, and generating a total economic impact (output) of $6.8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Avon Park Executive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Avon Park Executive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CE77F34A-BBCD-4AE8-A47C-464E60DAAD0F}"/>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9643750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308846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140822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Avon Park Executive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Avon Park Executive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$5.0</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$7.4</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$13.9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81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AVO">
            <a:hlinkClick r:id="" action="ppaction://media"/>
            <a:extLst>
              <a:ext uri="{FF2B5EF4-FFF2-40B4-BE49-F238E27FC236}">
                <a16:creationId xmlns:a16="http://schemas.microsoft.com/office/drawing/2014/main" id="{C05866D9-BA0F-4FA2-A508-927459963256}"/>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0" y="914860"/>
            <a:ext cx="12192000" cy="5943140"/>
          </a:xfr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44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451344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772338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987404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6262396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900769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182,369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2999</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Avon Park Executive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Avon Park Executive Airport’s Total Economic Impact</vt:lpstr>
      <vt:lpstr>On-Airport Impacts</vt:lpstr>
      <vt:lpstr>Visitor Spending Impacts (Off-Airport)</vt:lpstr>
      <vt:lpstr>Airport Economic Impact Results</vt:lpstr>
      <vt:lpstr>TOTAL Avon Park Executive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2022-12-07T20:51:01Z</dcterms:modified>
</cp:coreProperties>
</file>