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8"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heth, Rohan" initials="SR" lastIdx="1" clrIdx="6">
    <p:extLst>
      <p:ext uri="{19B8F6BF-5375-455C-9EA6-DF929625EA0E}">
        <p15:presenceInfo xmlns:p15="http://schemas.microsoft.com/office/powerpoint/2012/main" userId="S::Rohan.Sheth@kimley-horn.com::0b6da9f0-4e13-4f6a-80ee-55c9a7700dcb" providerId="AD"/>
      </p:ext>
    </p:extLst>
  </p:cmAuthor>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1"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C8937-2719-4995-A1F3-A59817DA8AE2}" v="1" dt="2022-12-07T21:15:32.0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664"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6C610DF8-A4A6-45E1-9D7A-78FF65F2510F}"/>
    <pc:docChg chg="undo custSel addSld delSld modSld">
      <pc:chgData name="Cicone, Laura" userId="d60addc7-6562-4f44-a0de-68d71e52773b" providerId="ADAL" clId="{6C610DF8-A4A6-45E1-9D7A-78FF65F2510F}" dt="2022-11-15T21:12:30.357" v="246" actId="47"/>
      <pc:docMkLst>
        <pc:docMk/>
      </pc:docMkLst>
      <pc:sldChg chg="modSp mod">
        <pc:chgData name="Cicone, Laura" userId="d60addc7-6562-4f44-a0de-68d71e52773b" providerId="ADAL" clId="{6C610DF8-A4A6-45E1-9D7A-78FF65F2510F}" dt="2022-10-19T17:56:42.006" v="0"/>
        <pc:sldMkLst>
          <pc:docMk/>
          <pc:sldMk cId="1711352330" sldId="256"/>
        </pc:sldMkLst>
        <pc:spChg chg="mod">
          <ac:chgData name="Cicone, Laura" userId="d60addc7-6562-4f44-a0de-68d71e52773b" providerId="ADAL" clId="{6C610DF8-A4A6-45E1-9D7A-78FF65F2510F}" dt="2022-10-19T17:56:42.006" v="0"/>
          <ac:spMkLst>
            <pc:docMk/>
            <pc:sldMk cId="1711352330" sldId="256"/>
            <ac:spMk id="3" creationId="{931932A1-7454-4B78-B394-3713697727FA}"/>
          </ac:spMkLst>
        </pc:spChg>
      </pc:sldChg>
      <pc:sldChg chg="del">
        <pc:chgData name="Cicone, Laura" userId="d60addc7-6562-4f44-a0de-68d71e52773b" providerId="ADAL" clId="{6C610DF8-A4A6-45E1-9D7A-78FF65F2510F}" dt="2022-10-25T16:32:32.686" v="238" actId="47"/>
        <pc:sldMkLst>
          <pc:docMk/>
          <pc:sldMk cId="4081035233" sldId="259"/>
        </pc:sldMkLst>
      </pc:sldChg>
      <pc:sldChg chg="del">
        <pc:chgData name="Cicone, Laura" userId="d60addc7-6562-4f44-a0de-68d71e52773b" providerId="ADAL" clId="{6C610DF8-A4A6-45E1-9D7A-78FF65F2510F}" dt="2022-11-15T21:12:30.357" v="246" actId="47"/>
        <pc:sldMkLst>
          <pc:docMk/>
          <pc:sldMk cId="3476258832" sldId="266"/>
        </pc:sldMkLst>
      </pc:sldChg>
      <pc:sldChg chg="modNotesTx">
        <pc:chgData name="Cicone, Laura" userId="d60addc7-6562-4f44-a0de-68d71e52773b" providerId="ADAL" clId="{6C610DF8-A4A6-45E1-9D7A-78FF65F2510F}" dt="2022-10-19T17:57:06.500" v="20" actId="20577"/>
        <pc:sldMkLst>
          <pc:docMk/>
          <pc:sldMk cId="412258708" sldId="270"/>
        </pc:sldMkLst>
      </pc:sldChg>
      <pc:sldChg chg="modSp del mod modNotesTx">
        <pc:chgData name="Cicone, Laura" userId="d60addc7-6562-4f44-a0de-68d71e52773b" providerId="ADAL" clId="{6C610DF8-A4A6-45E1-9D7A-78FF65F2510F}" dt="2022-11-15T21:05:46.726" v="244" actId="47"/>
        <pc:sldMkLst>
          <pc:docMk/>
          <pc:sldMk cId="3380238284" sldId="273"/>
        </pc:sldMkLst>
        <pc:spChg chg="mod">
          <ac:chgData name="Cicone, Laura" userId="d60addc7-6562-4f44-a0de-68d71e52773b" providerId="ADAL" clId="{6C610DF8-A4A6-45E1-9D7A-78FF65F2510F}" dt="2022-10-19T18:01:32.117" v="226" actId="1076"/>
          <ac:spMkLst>
            <pc:docMk/>
            <pc:sldMk cId="3380238284" sldId="273"/>
            <ac:spMk id="4" creationId="{A3560EF0-DF41-40A6-889B-45B12E8526AE}"/>
          </ac:spMkLst>
        </pc:spChg>
      </pc:sldChg>
      <pc:sldChg chg="del">
        <pc:chgData name="Cicone, Laura" userId="d60addc7-6562-4f44-a0de-68d71e52773b" providerId="ADAL" clId="{6C610DF8-A4A6-45E1-9D7A-78FF65F2510F}" dt="2022-11-15T21:12:30.357" v="246" actId="47"/>
        <pc:sldMkLst>
          <pc:docMk/>
          <pc:sldMk cId="1102559366" sldId="274"/>
        </pc:sldMkLst>
      </pc:sldChg>
      <pc:sldChg chg="del">
        <pc:chgData name="Cicone, Laura" userId="d60addc7-6562-4f44-a0de-68d71e52773b" providerId="ADAL" clId="{6C610DF8-A4A6-45E1-9D7A-78FF65F2510F}" dt="2022-10-19T18:01:49.352" v="230" actId="2696"/>
        <pc:sldMkLst>
          <pc:docMk/>
          <pc:sldMk cId="3015444443" sldId="277"/>
        </pc:sldMkLst>
      </pc:sldChg>
      <pc:sldChg chg="modSp mod modNotesTx">
        <pc:chgData name="Cicone, Laura" userId="d60addc7-6562-4f44-a0de-68d71e52773b" providerId="ADAL" clId="{6C610DF8-A4A6-45E1-9D7A-78FF65F2510F}" dt="2022-10-19T18:01:21.856" v="223" actId="20577"/>
        <pc:sldMkLst>
          <pc:docMk/>
          <pc:sldMk cId="65851916" sldId="278"/>
        </pc:sldMkLst>
        <pc:spChg chg="mod">
          <ac:chgData name="Cicone, Laura" userId="d60addc7-6562-4f44-a0de-68d71e52773b" providerId="ADAL" clId="{6C610DF8-A4A6-45E1-9D7A-78FF65F2510F}" dt="2022-10-19T17:57:15.996" v="32" actId="1036"/>
          <ac:spMkLst>
            <pc:docMk/>
            <pc:sldMk cId="65851916" sldId="278"/>
            <ac:spMk id="4" creationId="{46BE5F69-E9BC-41C7-BF6B-EB4B224032B2}"/>
          </ac:spMkLst>
        </pc:spChg>
        <pc:spChg chg="mod">
          <ac:chgData name="Cicone, Laura" userId="d60addc7-6562-4f44-a0de-68d71e52773b" providerId="ADAL" clId="{6C610DF8-A4A6-45E1-9D7A-78FF65F2510F}" dt="2022-10-19T17:59:39.565" v="61" actId="20577"/>
          <ac:spMkLst>
            <pc:docMk/>
            <pc:sldMk cId="65851916" sldId="278"/>
            <ac:spMk id="27" creationId="{1CF04D93-3E9C-4C93-BD11-1AB334ECA8EC}"/>
          </ac:spMkLst>
        </pc:spChg>
        <pc:spChg chg="mod">
          <ac:chgData name="Cicone, Laura" userId="d60addc7-6562-4f44-a0de-68d71e52773b" providerId="ADAL" clId="{6C610DF8-A4A6-45E1-9D7A-78FF65F2510F}" dt="2022-10-19T17:59:43.591" v="66" actId="20577"/>
          <ac:spMkLst>
            <pc:docMk/>
            <pc:sldMk cId="65851916" sldId="278"/>
            <ac:spMk id="28" creationId="{4A74CDCB-94E0-4602-A364-BEBAB933C949}"/>
          </ac:spMkLst>
        </pc:spChg>
        <pc:spChg chg="mod">
          <ac:chgData name="Cicone, Laura" userId="d60addc7-6562-4f44-a0de-68d71e52773b" providerId="ADAL" clId="{6C610DF8-A4A6-45E1-9D7A-78FF65F2510F}" dt="2022-10-19T17:59:47.326" v="71" actId="20577"/>
          <ac:spMkLst>
            <pc:docMk/>
            <pc:sldMk cId="65851916" sldId="278"/>
            <ac:spMk id="29" creationId="{C1505505-BB78-40E3-B8B6-4C8BE22EB53C}"/>
          </ac:spMkLst>
        </pc:spChg>
        <pc:spChg chg="mod">
          <ac:chgData name="Cicone, Laura" userId="d60addc7-6562-4f44-a0de-68d71e52773b" providerId="ADAL" clId="{6C610DF8-A4A6-45E1-9D7A-78FF65F2510F}" dt="2022-10-19T17:59:36.140" v="56" actId="20577"/>
          <ac:spMkLst>
            <pc:docMk/>
            <pc:sldMk cId="65851916" sldId="278"/>
            <ac:spMk id="34" creationId="{37703234-D993-4C43-91A3-E55AA7BD1D32}"/>
          </ac:spMkLst>
        </pc:spChg>
        <pc:picChg chg="mod modCrop">
          <ac:chgData name="Cicone, Laura" userId="d60addc7-6562-4f44-a0de-68d71e52773b" providerId="ADAL" clId="{6C610DF8-A4A6-45E1-9D7A-78FF65F2510F}" dt="2022-10-19T17:58:47.426" v="40" actId="14826"/>
          <ac:picMkLst>
            <pc:docMk/>
            <pc:sldMk cId="65851916" sldId="278"/>
            <ac:picMk id="23" creationId="{AE1DD9CA-8F8E-43F8-AB52-DC6B3C9FD08B}"/>
          </ac:picMkLst>
        </pc:picChg>
        <pc:picChg chg="mod modCrop">
          <ac:chgData name="Cicone, Laura" userId="d60addc7-6562-4f44-a0de-68d71e52773b" providerId="ADAL" clId="{6C610DF8-A4A6-45E1-9D7A-78FF65F2510F}" dt="2022-10-19T17:59:25.405" v="51" actId="18131"/>
          <ac:picMkLst>
            <pc:docMk/>
            <pc:sldMk cId="65851916" sldId="278"/>
            <ac:picMk id="25" creationId="{7133D1E7-FA07-44D0-9EB0-EA49F78B8931}"/>
          </ac:picMkLst>
        </pc:picChg>
      </pc:sldChg>
      <pc:sldChg chg="del modNotesTx">
        <pc:chgData name="Cicone, Laura" userId="d60addc7-6562-4f44-a0de-68d71e52773b" providerId="ADAL" clId="{6C610DF8-A4A6-45E1-9D7A-78FF65F2510F}" dt="2022-11-15T21:04:25.241" v="241" actId="47"/>
        <pc:sldMkLst>
          <pc:docMk/>
          <pc:sldMk cId="3393598430" sldId="286"/>
        </pc:sldMkLst>
      </pc:sldChg>
      <pc:sldChg chg="del">
        <pc:chgData name="Cicone, Laura" userId="d60addc7-6562-4f44-a0de-68d71e52773b" providerId="ADAL" clId="{6C610DF8-A4A6-45E1-9D7A-78FF65F2510F}" dt="2022-11-15T21:12:30.357" v="246" actId="47"/>
        <pc:sldMkLst>
          <pc:docMk/>
          <pc:sldMk cId="232077404" sldId="288"/>
        </pc:sldMkLst>
      </pc:sldChg>
      <pc:sldChg chg="del">
        <pc:chgData name="Cicone, Laura" userId="d60addc7-6562-4f44-a0de-68d71e52773b" providerId="ADAL" clId="{6C610DF8-A4A6-45E1-9D7A-78FF65F2510F}" dt="2022-11-15T21:12:30.357" v="246" actId="47"/>
        <pc:sldMkLst>
          <pc:docMk/>
          <pc:sldMk cId="536406714" sldId="289"/>
        </pc:sldMkLst>
      </pc:sldChg>
      <pc:sldChg chg="del">
        <pc:chgData name="Cicone, Laura" userId="d60addc7-6562-4f44-a0de-68d71e52773b" providerId="ADAL" clId="{6C610DF8-A4A6-45E1-9D7A-78FF65F2510F}" dt="2022-10-19T18:01:49.352" v="230" actId="2696"/>
        <pc:sldMkLst>
          <pc:docMk/>
          <pc:sldMk cId="848908219" sldId="295"/>
        </pc:sldMkLst>
      </pc:sldChg>
      <pc:sldChg chg="del">
        <pc:chgData name="Cicone, Laura" userId="d60addc7-6562-4f44-a0de-68d71e52773b" providerId="ADAL" clId="{6C610DF8-A4A6-45E1-9D7A-78FF65F2510F}" dt="2022-10-19T18:01:49.352" v="230" actId="2696"/>
        <pc:sldMkLst>
          <pc:docMk/>
          <pc:sldMk cId="2857163895" sldId="296"/>
        </pc:sldMkLst>
      </pc:sldChg>
      <pc:sldChg chg="del">
        <pc:chgData name="Cicone, Laura" userId="d60addc7-6562-4f44-a0de-68d71e52773b" providerId="ADAL" clId="{6C610DF8-A4A6-45E1-9D7A-78FF65F2510F}" dt="2022-10-19T18:01:55.185" v="231" actId="2696"/>
        <pc:sldMkLst>
          <pc:docMk/>
          <pc:sldMk cId="2730844521" sldId="297"/>
        </pc:sldMkLst>
      </pc:sldChg>
      <pc:sldChg chg="modSp addCm delCm modCm">
        <pc:chgData name="Cicone, Laura" userId="d60addc7-6562-4f44-a0de-68d71e52773b" providerId="ADAL" clId="{6C610DF8-A4A6-45E1-9D7A-78FF65F2510F}" dt="2022-11-09T21:04:31.797" v="239" actId="1592"/>
        <pc:sldMkLst>
          <pc:docMk/>
          <pc:sldMk cId="1909763988" sldId="298"/>
        </pc:sldMkLst>
        <pc:picChg chg="mod">
          <ac:chgData name="Cicone, Laura" userId="d60addc7-6562-4f44-a0de-68d71e52773b" providerId="ADAL" clId="{6C610DF8-A4A6-45E1-9D7A-78FF65F2510F}" dt="2022-10-19T18:04:51.296" v="236" actId="14826"/>
          <ac:picMkLst>
            <pc:docMk/>
            <pc:sldMk cId="1909763988" sldId="298"/>
            <ac:picMk id="24" creationId="{3BD51F35-8B81-454E-A67B-DA3B94172627}"/>
          </ac:picMkLst>
        </pc:picChg>
      </pc:sldChg>
      <pc:sldChg chg="del">
        <pc:chgData name="Cicone, Laura" userId="d60addc7-6562-4f44-a0de-68d71e52773b" providerId="ADAL" clId="{6C610DF8-A4A6-45E1-9D7A-78FF65F2510F}" dt="2022-10-19T18:01:55.185" v="231" actId="2696"/>
        <pc:sldMkLst>
          <pc:docMk/>
          <pc:sldMk cId="3656542971" sldId="299"/>
        </pc:sldMkLst>
      </pc:sldChg>
      <pc:sldChg chg="del">
        <pc:chgData name="Cicone, Laura" userId="d60addc7-6562-4f44-a0de-68d71e52773b" providerId="ADAL" clId="{6C610DF8-A4A6-45E1-9D7A-78FF65F2510F}" dt="2022-10-19T18:01:55.185" v="231" actId="2696"/>
        <pc:sldMkLst>
          <pc:docMk/>
          <pc:sldMk cId="1174635175" sldId="300"/>
        </pc:sldMkLst>
      </pc:sldChg>
      <pc:sldChg chg="del">
        <pc:chgData name="Cicone, Laura" userId="d60addc7-6562-4f44-a0de-68d71e52773b" providerId="ADAL" clId="{6C610DF8-A4A6-45E1-9D7A-78FF65F2510F}" dt="2022-11-15T21:07:41.388" v="245" actId="47"/>
        <pc:sldMkLst>
          <pc:docMk/>
          <pc:sldMk cId="291782386" sldId="301"/>
        </pc:sldMkLst>
      </pc:sldChg>
      <pc:sldChg chg="modSp mod">
        <pc:chgData name="Cicone, Laura" userId="d60addc7-6562-4f44-a0de-68d71e52773b" providerId="ADAL" clId="{6C610DF8-A4A6-45E1-9D7A-78FF65F2510F}" dt="2022-10-19T17:56:54.312" v="3"/>
        <pc:sldMkLst>
          <pc:docMk/>
          <pc:sldMk cId="1002511331" sldId="302"/>
        </pc:sldMkLst>
        <pc:spChg chg="mod">
          <ac:chgData name="Cicone, Laura" userId="d60addc7-6562-4f44-a0de-68d71e52773b" providerId="ADAL" clId="{6C610DF8-A4A6-45E1-9D7A-78FF65F2510F}" dt="2022-10-19T17:56:54.312" v="3"/>
          <ac:spMkLst>
            <pc:docMk/>
            <pc:sldMk cId="1002511331" sldId="302"/>
            <ac:spMk id="4" creationId="{46BE5F69-E9BC-41C7-BF6B-EB4B224032B2}"/>
          </ac:spMkLst>
        </pc:spChg>
      </pc:sldChg>
      <pc:sldChg chg="del">
        <pc:chgData name="Cicone, Laura" userId="d60addc7-6562-4f44-a0de-68d71e52773b" providerId="ADAL" clId="{6C610DF8-A4A6-45E1-9D7A-78FF65F2510F}" dt="2022-11-15T21:04:13.711" v="240" actId="47"/>
        <pc:sldMkLst>
          <pc:docMk/>
          <pc:sldMk cId="1875973025" sldId="304"/>
        </pc:sldMkLst>
      </pc:sldChg>
      <pc:sldChg chg="add">
        <pc:chgData name="Cicone, Laura" userId="d60addc7-6562-4f44-a0de-68d71e52773b" providerId="ADAL" clId="{6C610DF8-A4A6-45E1-9D7A-78FF65F2510F}" dt="2022-10-25T16:32:29.267" v="237"/>
        <pc:sldMkLst>
          <pc:docMk/>
          <pc:sldMk cId="897304261" sldId="306"/>
        </pc:sldMkLst>
      </pc:sldChg>
      <pc:sldChg chg="modNotesTx">
        <pc:chgData name="Cicone, Laura" userId="d60addc7-6562-4f44-a0de-68d71e52773b" providerId="ADAL" clId="{6C610DF8-A4A6-45E1-9D7A-78FF65F2510F}" dt="2022-11-15T21:04:33.174" v="243" actId="20577"/>
        <pc:sldMkLst>
          <pc:docMk/>
          <pc:sldMk cId="3108639519" sldId="308"/>
        </pc:sldMkLst>
      </pc:sldChg>
    </pc:docChg>
  </pc:docChgLst>
  <pc:docChgLst>
    <pc:chgData name="Robinson, Jennifer" userId="565b6b42-ad9f-4b87-991b-4061de8dfafc" providerId="ADAL" clId="{E4642B45-92A4-4D45-B25F-E2DA9D069E6A}"/>
    <pc:docChg chg="modSld">
      <pc:chgData name="Robinson, Jennifer" userId="565b6b42-ad9f-4b87-991b-4061de8dfafc" providerId="ADAL" clId="{E4642B45-92A4-4D45-B25F-E2DA9D069E6A}" dt="2022-11-08T21:46:44.192" v="1" actId="255"/>
      <pc:docMkLst>
        <pc:docMk/>
      </pc:docMkLst>
      <pc:sldChg chg="modSp mod">
        <pc:chgData name="Robinson, Jennifer" userId="565b6b42-ad9f-4b87-991b-4061de8dfafc" providerId="ADAL" clId="{E4642B45-92A4-4D45-B25F-E2DA9D069E6A}" dt="2022-11-08T21:46:38.290" v="0" actId="255"/>
        <pc:sldMkLst>
          <pc:docMk/>
          <pc:sldMk cId="1102559366" sldId="274"/>
        </pc:sldMkLst>
        <pc:spChg chg="mod">
          <ac:chgData name="Robinson, Jennifer" userId="565b6b42-ad9f-4b87-991b-4061de8dfafc" providerId="ADAL" clId="{E4642B45-92A4-4D45-B25F-E2DA9D069E6A}" dt="2022-11-08T21:46:38.290" v="0" actId="255"/>
          <ac:spMkLst>
            <pc:docMk/>
            <pc:sldMk cId="1102559366" sldId="274"/>
            <ac:spMk id="44" creationId="{E46410AA-9335-4C3E-AEEE-43614C70E64D}"/>
          </ac:spMkLst>
        </pc:spChg>
      </pc:sldChg>
      <pc:sldChg chg="modSp mod">
        <pc:chgData name="Robinson, Jennifer" userId="565b6b42-ad9f-4b87-991b-4061de8dfafc" providerId="ADAL" clId="{E4642B45-92A4-4D45-B25F-E2DA9D069E6A}" dt="2022-11-08T21:46:44.192" v="1" actId="255"/>
        <pc:sldMkLst>
          <pc:docMk/>
          <pc:sldMk cId="1909763988" sldId="298"/>
        </pc:sldMkLst>
        <pc:spChg chg="mod">
          <ac:chgData name="Robinson, Jennifer" userId="565b6b42-ad9f-4b87-991b-4061de8dfafc" providerId="ADAL" clId="{E4642B45-92A4-4D45-B25F-E2DA9D069E6A}" dt="2022-11-08T21:46:44.192" v="1" actId="255"/>
          <ac:spMkLst>
            <pc:docMk/>
            <pc:sldMk cId="1909763988" sldId="298"/>
            <ac:spMk id="34" creationId="{49BEB672-5087-49D5-925B-410D7FCB2E0D}"/>
          </ac:spMkLst>
        </pc:spChg>
      </pc:sldChg>
    </pc:docChg>
  </pc:docChgLst>
  <pc:docChgLst>
    <pc:chgData name="Sheth, Rohan" userId="0b6da9f0-4e13-4f6a-80ee-55c9a7700dcb" providerId="ADAL" clId="{007C8937-2719-4995-A1F3-A59817DA8AE2}"/>
    <pc:docChg chg="custSel modSld">
      <pc:chgData name="Sheth, Rohan" userId="0b6da9f0-4e13-4f6a-80ee-55c9a7700dcb" providerId="ADAL" clId="{007C8937-2719-4995-A1F3-A59817DA8AE2}" dt="2022-12-07T21:15:32.025" v="28"/>
      <pc:docMkLst>
        <pc:docMk/>
      </pc:docMkLst>
      <pc:sldChg chg="modNotesTx">
        <pc:chgData name="Sheth, Rohan" userId="0b6da9f0-4e13-4f6a-80ee-55c9a7700dcb" providerId="ADAL" clId="{007C8937-2719-4995-A1F3-A59817DA8AE2}" dt="2022-11-07T20:13:31.011" v="22" actId="20577"/>
        <pc:sldMkLst>
          <pc:docMk/>
          <pc:sldMk cId="1711352330" sldId="256"/>
        </pc:sldMkLst>
      </pc:sldChg>
      <pc:sldChg chg="modSp modNotesTx">
        <pc:chgData name="Sheth, Rohan" userId="0b6da9f0-4e13-4f6a-80ee-55c9a7700dcb" providerId="ADAL" clId="{007C8937-2719-4995-A1F3-A59817DA8AE2}" dt="2022-11-07T20:13:43.703" v="25"/>
        <pc:sldMkLst>
          <pc:docMk/>
          <pc:sldMk cId="65851916" sldId="278"/>
        </pc:sldMkLst>
        <pc:picChg chg="mod">
          <ac:chgData name="Sheth, Rohan" userId="0b6da9f0-4e13-4f6a-80ee-55c9a7700dcb" providerId="ADAL" clId="{007C8937-2719-4995-A1F3-A59817DA8AE2}" dt="2022-10-20T13:53:06.819" v="12" actId="14826"/>
          <ac:picMkLst>
            <pc:docMk/>
            <pc:sldMk cId="65851916" sldId="278"/>
            <ac:picMk id="25" creationId="{7133D1E7-FA07-44D0-9EB0-EA49F78B8931}"/>
          </ac:picMkLst>
        </pc:picChg>
      </pc:sldChg>
      <pc:sldChg chg="addSp delSp modSp mod addCm">
        <pc:chgData name="Sheth, Rohan" userId="0b6da9f0-4e13-4f6a-80ee-55c9a7700dcb" providerId="ADAL" clId="{007C8937-2719-4995-A1F3-A59817DA8AE2}" dt="2022-10-20T13:54:24.531" v="13" actId="1589"/>
        <pc:sldMkLst>
          <pc:docMk/>
          <pc:sldMk cId="1909763988" sldId="298"/>
        </pc:sldMkLst>
        <pc:picChg chg="del mod">
          <ac:chgData name="Sheth, Rohan" userId="0b6da9f0-4e13-4f6a-80ee-55c9a7700dcb" providerId="ADAL" clId="{007C8937-2719-4995-A1F3-A59817DA8AE2}" dt="2022-10-20T13:50:50.823" v="1" actId="478"/>
          <ac:picMkLst>
            <pc:docMk/>
            <pc:sldMk cId="1909763988" sldId="298"/>
            <ac:picMk id="24" creationId="{3BD51F35-8B81-454E-A67B-DA3B94172627}"/>
          </ac:picMkLst>
        </pc:picChg>
        <pc:picChg chg="add mod">
          <ac:chgData name="Sheth, Rohan" userId="0b6da9f0-4e13-4f6a-80ee-55c9a7700dcb" providerId="ADAL" clId="{007C8937-2719-4995-A1F3-A59817DA8AE2}" dt="2022-10-20T13:51:42.548" v="6" actId="14826"/>
          <ac:picMkLst>
            <pc:docMk/>
            <pc:sldMk cId="1909763988" sldId="298"/>
            <ac:picMk id="26" creationId="{A54ADCA8-FDD3-499A-86AA-192CBEE10B31}"/>
          </ac:picMkLst>
        </pc:picChg>
      </pc:sldChg>
      <pc:sldChg chg="addSp delSp modSp mod">
        <pc:chgData name="Sheth, Rohan" userId="0b6da9f0-4e13-4f6a-80ee-55c9a7700dcb" providerId="ADAL" clId="{007C8937-2719-4995-A1F3-A59817DA8AE2}" dt="2022-12-07T21:15:32.025" v="28"/>
        <pc:sldMkLst>
          <pc:docMk/>
          <pc:sldMk cId="897304261" sldId="306"/>
        </pc:sldMkLst>
        <pc:picChg chg="del">
          <ac:chgData name="Sheth, Rohan" userId="0b6da9f0-4e13-4f6a-80ee-55c9a7700dcb" providerId="ADAL" clId="{007C8937-2719-4995-A1F3-A59817DA8AE2}" dt="2022-12-07T21:15:31.592" v="27" actId="478"/>
          <ac:picMkLst>
            <pc:docMk/>
            <pc:sldMk cId="897304261" sldId="306"/>
            <ac:picMk id="3" creationId="{D82025A8-C9E6-4796-9C09-8C2D1EE75679}"/>
          </ac:picMkLst>
        </pc:picChg>
        <pc:picChg chg="add mod">
          <ac:chgData name="Sheth, Rohan" userId="0b6da9f0-4e13-4f6a-80ee-55c9a7700dcb" providerId="ADAL" clId="{007C8937-2719-4995-A1F3-A59817DA8AE2}" dt="2022-12-07T21:15:32.025" v="28"/>
          <ac:picMkLst>
            <pc:docMk/>
            <pc:sldMk cId="897304261" sldId="306"/>
            <ac:picMk id="11" creationId="{1AC0A771-E66B-4F39-8EFC-5D4892A9724B}"/>
          </ac:picMkLst>
        </pc:picChg>
      </pc:sldChg>
      <pc:sldChg chg="modNotesTx">
        <pc:chgData name="Sheth, Rohan" userId="0b6da9f0-4e13-4f6a-80ee-55c9a7700dcb" providerId="ADAL" clId="{007C8937-2719-4995-A1F3-A59817DA8AE2}" dt="2022-11-16T22:33:33.319" v="26"/>
        <pc:sldMkLst>
          <pc:docMk/>
          <pc:sldMk cId="3541800566"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Belle Glade State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Belle Glade State Municipal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Belle Glade State Municipal Airport created 60 jobs earning $2.9 million in payroll, contributed $4.2 million in value added, and generated a total economic impact (output) of $8.1 million.</a:t>
            </a:r>
          </a:p>
          <a:p>
            <a:endParaRPr lang="en-US" dirty="0"/>
          </a:p>
          <a:p>
            <a:r>
              <a:rPr lang="en-US" dirty="0"/>
              <a:t>This includes direct impacts of 32 jobs earning $1.5 million in payroll, contributing $1.7 million in value added, and generating a total economic impact (output) of $3.6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28 jobs earning $1.5 million in payroll, contributing $2.4 million in value added, and generating a total economic impact (output) of $4.5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62.png"/><Relationship Id="rId7" Type="http://schemas.openxmlformats.org/officeDocument/2006/relationships/image" Target="../media/image66.png"/><Relationship Id="rId12" Type="http://schemas.openxmlformats.org/officeDocument/2006/relationships/image" Target="../media/image98.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5.svg"/><Relationship Id="rId11" Type="http://schemas.openxmlformats.org/officeDocument/2006/relationships/image" Target="../media/image97.png"/><Relationship Id="rId5" Type="http://schemas.openxmlformats.org/officeDocument/2006/relationships/image" Target="../media/image64.png"/><Relationship Id="rId10" Type="http://schemas.openxmlformats.org/officeDocument/2006/relationships/image" Target="../media/image69.svg"/><Relationship Id="rId4" Type="http://schemas.openxmlformats.org/officeDocument/2006/relationships/image" Target="../media/image63.svg"/><Relationship Id="rId9" Type="http://schemas.openxmlformats.org/officeDocument/2006/relationships/image" Target="../media/image6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Belle Glade State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AC0A771-E66B-4F39-8EFC-5D4892A9724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897304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93952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108639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Belle Glade State Municipal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10669" r="1066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53966"/>
            <a:ext cx="10515600" cy="1325563"/>
          </a:xfrm>
        </p:spPr>
        <p:txBody>
          <a:bodyPr/>
          <a:lstStyle/>
          <a:p>
            <a:r>
              <a:rPr lang="en-US" dirty="0"/>
              <a:t>TOTAL Belle Glade State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80924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003383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541800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501583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936033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335,622</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pic>
        <p:nvPicPr>
          <p:cNvPr id="26" name="Picture 25">
            <a:extLst>
              <a:ext uri="{FF2B5EF4-FFF2-40B4-BE49-F238E27FC236}">
                <a16:creationId xmlns:a16="http://schemas.microsoft.com/office/drawing/2014/main" id="{A54ADCA8-FDD3-499A-86AA-192CBEE10B31}"/>
              </a:ext>
            </a:extLst>
          </p:cNvPr>
          <p:cNvPicPr>
            <a:picLocks noChangeAspect="1"/>
          </p:cNvPicPr>
          <p:nvPr/>
        </p:nvPicPr>
        <p:blipFill>
          <a:blip r:embed="rId12">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Tree>
    <p:extLst>
      <p:ext uri="{BB962C8B-B14F-4D97-AF65-F5344CB8AC3E}">
        <p14:creationId xmlns:p14="http://schemas.microsoft.com/office/powerpoint/2010/main" val="1909763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2932</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Belle Glade State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Belle Glade State Municipal Airport’s Total Economic Impact</vt:lpstr>
      <vt:lpstr>On-Airport Impacts</vt:lpstr>
      <vt:lpstr>Visitor Spending Impacts (Off-Airport)</vt:lpstr>
      <vt:lpstr>Airport Economic Impact Results</vt:lpstr>
      <vt:lpstr>TOTAL Belle Glade State Municipal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2022-12-07T21:15:33Z</dcterms:modified>
</cp:coreProperties>
</file>