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5"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3DE2B3-3E60-4CA5-930B-3188ADA6E07B}" v="1" dt="2022-12-07T20:48:32.6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7791" autoAdjust="0"/>
  </p:normalViewPr>
  <p:slideViewPr>
    <p:cSldViewPr snapToGrid="0">
      <p:cViewPr varScale="1">
        <p:scale>
          <a:sx n="87" d="100"/>
          <a:sy n="87" d="100"/>
        </p:scale>
        <p:origin x="1398"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bson, Thomas" userId="4b42d18a-f5dd-45ad-b5f3-020bdeec964b" providerId="ADAL" clId="{F7F72E2B-51A1-43BF-B707-09F3230B65FD}"/>
    <pc:docChg chg="undo custSel modSld">
      <pc:chgData name="Gibson, Thomas" userId="4b42d18a-f5dd-45ad-b5f3-020bdeec964b" providerId="ADAL" clId="{F7F72E2B-51A1-43BF-B707-09F3230B65FD}" dt="2022-11-16T18:31:49.281" v="10"/>
      <pc:docMkLst>
        <pc:docMk/>
      </pc:docMkLst>
      <pc:sldChg chg="modSp mod">
        <pc:chgData name="Gibson, Thomas" userId="4b42d18a-f5dd-45ad-b5f3-020bdeec964b" providerId="ADAL" clId="{F7F72E2B-51A1-43BF-B707-09F3230B65FD}" dt="2022-11-16T18:30:14.175" v="3" actId="20577"/>
        <pc:sldMkLst>
          <pc:docMk/>
          <pc:sldMk cId="1711352330" sldId="256"/>
        </pc:sldMkLst>
        <pc:spChg chg="mod">
          <ac:chgData name="Gibson, Thomas" userId="4b42d18a-f5dd-45ad-b5f3-020bdeec964b" providerId="ADAL" clId="{F7F72E2B-51A1-43BF-B707-09F3230B65FD}" dt="2022-11-16T18:30:14.175" v="3" actId="20577"/>
          <ac:spMkLst>
            <pc:docMk/>
            <pc:sldMk cId="1711352330" sldId="256"/>
            <ac:spMk id="3" creationId="{931932A1-7454-4B78-B394-3713697727FA}"/>
          </ac:spMkLst>
        </pc:spChg>
      </pc:sldChg>
      <pc:sldChg chg="modNotesTx">
        <pc:chgData name="Gibson, Thomas" userId="4b42d18a-f5dd-45ad-b5f3-020bdeec964b" providerId="ADAL" clId="{F7F72E2B-51A1-43BF-B707-09F3230B65FD}" dt="2022-11-16T18:31:38.140" v="9" actId="6549"/>
        <pc:sldMkLst>
          <pc:docMk/>
          <pc:sldMk cId="3380238284" sldId="273"/>
        </pc:sldMkLst>
      </pc:sldChg>
      <pc:sldChg chg="modNotesTx">
        <pc:chgData name="Gibson, Thomas" userId="4b42d18a-f5dd-45ad-b5f3-020bdeec964b" providerId="ADAL" clId="{F7F72E2B-51A1-43BF-B707-09F3230B65FD}" dt="2022-11-16T18:31:00.664" v="7" actId="6549"/>
        <pc:sldMkLst>
          <pc:docMk/>
          <pc:sldMk cId="2545378887" sldId="308"/>
        </pc:sldMkLst>
      </pc:sldChg>
      <pc:sldChg chg="modNotesTx">
        <pc:chgData name="Gibson, Thomas" userId="4b42d18a-f5dd-45ad-b5f3-020bdeec964b" providerId="ADAL" clId="{F7F72E2B-51A1-43BF-B707-09F3230B65FD}" dt="2022-11-16T18:31:49.281" v="10"/>
        <pc:sldMkLst>
          <pc:docMk/>
          <pc:sldMk cId="2474787735" sldId="311"/>
        </pc:sldMkLst>
      </pc:sldChg>
    </pc:docChg>
  </pc:docChgLst>
  <pc:docChgLst>
    <pc:chgData name="Sheth, Rohan" userId="0b6da9f0-4e13-4f6a-80ee-55c9a7700dcb" providerId="ADAL" clId="{5E3DE2B3-3E60-4CA5-930B-3188ADA6E07B}"/>
    <pc:docChg chg="custSel modSld">
      <pc:chgData name="Sheth, Rohan" userId="0b6da9f0-4e13-4f6a-80ee-55c9a7700dcb" providerId="ADAL" clId="{5E3DE2B3-3E60-4CA5-930B-3188ADA6E07B}" dt="2022-12-07T20:48:32.699" v="29"/>
      <pc:docMkLst>
        <pc:docMk/>
      </pc:docMkLst>
      <pc:sldChg chg="modNotesTx">
        <pc:chgData name="Sheth, Rohan" userId="0b6da9f0-4e13-4f6a-80ee-55c9a7700dcb" providerId="ADAL" clId="{5E3DE2B3-3E60-4CA5-930B-3188ADA6E07B}" dt="2022-10-27T21:25:32.427" v="0"/>
        <pc:sldMkLst>
          <pc:docMk/>
          <pc:sldMk cId="1711352330" sldId="256"/>
        </pc:sldMkLst>
      </pc:sldChg>
      <pc:sldChg chg="addSp delSp modSp mod modAnim modNotesTx">
        <pc:chgData name="Sheth, Rohan" userId="0b6da9f0-4e13-4f6a-80ee-55c9a7700dcb" providerId="ADAL" clId="{5E3DE2B3-3E60-4CA5-930B-3188ADA6E07B}" dt="2022-11-07T15:19:16.923" v="27" actId="20577"/>
        <pc:sldMkLst>
          <pc:docMk/>
          <pc:sldMk cId="3380238284" sldId="273"/>
        </pc:sldMkLst>
        <pc:spChg chg="del">
          <ac:chgData name="Sheth, Rohan" userId="0b6da9f0-4e13-4f6a-80ee-55c9a7700dcb" providerId="ADAL" clId="{5E3DE2B3-3E60-4CA5-930B-3188ADA6E07B}" dt="2022-10-27T21:25:55.591" v="3" actId="478"/>
          <ac:spMkLst>
            <pc:docMk/>
            <pc:sldMk cId="3380238284" sldId="273"/>
            <ac:spMk id="4" creationId="{A3560EF0-DF41-40A6-889B-45B12E8526AE}"/>
          </ac:spMkLst>
        </pc:spChg>
        <pc:spChg chg="add del mod">
          <ac:chgData name="Sheth, Rohan" userId="0b6da9f0-4e13-4f6a-80ee-55c9a7700dcb" providerId="ADAL" clId="{5E3DE2B3-3E60-4CA5-930B-3188ADA6E07B}" dt="2022-10-27T21:25:57.573" v="4" actId="478"/>
          <ac:spMkLst>
            <pc:docMk/>
            <pc:sldMk cId="3380238284" sldId="273"/>
            <ac:spMk id="6" creationId="{17848099-72D4-4093-9C89-4B48D3BE17A0}"/>
          </ac:spMkLst>
        </pc:spChg>
        <pc:picChg chg="add mod">
          <ac:chgData name="Sheth, Rohan" userId="0b6da9f0-4e13-4f6a-80ee-55c9a7700dcb" providerId="ADAL" clId="{5E3DE2B3-3E60-4CA5-930B-3188ADA6E07B}" dt="2022-10-27T21:25:52.182" v="2" actId="1076"/>
          <ac:picMkLst>
            <pc:docMk/>
            <pc:sldMk cId="3380238284" sldId="273"/>
            <ac:picMk id="2" creationId="{FD0D22CB-B7A6-4674-B061-37F719E52DD4}"/>
          </ac:picMkLst>
        </pc:picChg>
      </pc:sldChg>
      <pc:sldChg chg="modNotesTx">
        <pc:chgData name="Sheth, Rohan" userId="0b6da9f0-4e13-4f6a-80ee-55c9a7700dcb" providerId="ADAL" clId="{5E3DE2B3-3E60-4CA5-930B-3188ADA6E07B}" dt="2022-11-07T15:19:07.539" v="26" actId="20577"/>
        <pc:sldMkLst>
          <pc:docMk/>
          <pc:sldMk cId="65851916" sldId="278"/>
        </pc:sldMkLst>
      </pc:sldChg>
      <pc:sldChg chg="addSp delSp modSp mod">
        <pc:chgData name="Sheth, Rohan" userId="0b6da9f0-4e13-4f6a-80ee-55c9a7700dcb" providerId="ADAL" clId="{5E3DE2B3-3E60-4CA5-930B-3188ADA6E07B}" dt="2022-12-07T20:48:32.699" v="29"/>
        <pc:sldMkLst>
          <pc:docMk/>
          <pc:sldMk cId="3243929573" sldId="306"/>
        </pc:sldMkLst>
        <pc:picChg chg="del">
          <ac:chgData name="Sheth, Rohan" userId="0b6da9f0-4e13-4f6a-80ee-55c9a7700dcb" providerId="ADAL" clId="{5E3DE2B3-3E60-4CA5-930B-3188ADA6E07B}" dt="2022-12-07T20:48:32.424" v="28" actId="478"/>
          <ac:picMkLst>
            <pc:docMk/>
            <pc:sldMk cId="3243929573" sldId="306"/>
            <ac:picMk id="3" creationId="{D82025A8-C9E6-4796-9C09-8C2D1EE75679}"/>
          </ac:picMkLst>
        </pc:picChg>
        <pc:picChg chg="add mod">
          <ac:chgData name="Sheth, Rohan" userId="0b6da9f0-4e13-4f6a-80ee-55c9a7700dcb" providerId="ADAL" clId="{5E3DE2B3-3E60-4CA5-930B-3188ADA6E07B}" dt="2022-12-07T20:48:32.699" v="29"/>
          <ac:picMkLst>
            <pc:docMk/>
            <pc:sldMk cId="3243929573" sldId="306"/>
            <ac:picMk id="11" creationId="{EDE7C691-5051-4D37-AD28-1ADDFD3F6919}"/>
          </ac:picMkLst>
        </pc:picChg>
      </pc:sldChg>
    </pc:docChg>
  </pc:docChgLst>
  <pc:docChgLst>
    <pc:chgData name="Merry, Meg" userId="52abaa17-2ab0-4519-8e41-45b524f6a3b3" providerId="ADAL" clId="{EAC735B4-EEF8-4373-800F-155AF1F10327}"/>
    <pc:docChg chg="modSld">
      <pc:chgData name="Merry, Meg" userId="52abaa17-2ab0-4519-8e41-45b524f6a3b3" providerId="ADAL" clId="{EAC735B4-EEF8-4373-800F-155AF1F10327}" dt="2022-11-08T18:23:33.468" v="1" actId="255"/>
      <pc:docMkLst>
        <pc:docMk/>
      </pc:docMkLst>
      <pc:sldChg chg="modSp mod">
        <pc:chgData name="Merry, Meg" userId="52abaa17-2ab0-4519-8e41-45b524f6a3b3" providerId="ADAL" clId="{EAC735B4-EEF8-4373-800F-155AF1F10327}" dt="2022-11-08T18:23:28.715" v="0" actId="255"/>
        <pc:sldMkLst>
          <pc:docMk/>
          <pc:sldMk cId="1102559366" sldId="274"/>
        </pc:sldMkLst>
        <pc:spChg chg="mod">
          <ac:chgData name="Merry, Meg" userId="52abaa17-2ab0-4519-8e41-45b524f6a3b3" providerId="ADAL" clId="{EAC735B4-EEF8-4373-800F-155AF1F10327}" dt="2022-11-08T18:23:28.715" v="0" actId="255"/>
          <ac:spMkLst>
            <pc:docMk/>
            <pc:sldMk cId="1102559366" sldId="274"/>
            <ac:spMk id="44" creationId="{E46410AA-9335-4C3E-AEEE-43614C70E64D}"/>
          </ac:spMkLst>
        </pc:spChg>
      </pc:sldChg>
      <pc:sldChg chg="modSp mod">
        <pc:chgData name="Merry, Meg" userId="52abaa17-2ab0-4519-8e41-45b524f6a3b3" providerId="ADAL" clId="{EAC735B4-EEF8-4373-800F-155AF1F10327}" dt="2022-11-08T18:23:33.468" v="1" actId="255"/>
        <pc:sldMkLst>
          <pc:docMk/>
          <pc:sldMk cId="848908219" sldId="295"/>
        </pc:sldMkLst>
        <pc:spChg chg="mod">
          <ac:chgData name="Merry, Meg" userId="52abaa17-2ab0-4519-8e41-45b524f6a3b3" providerId="ADAL" clId="{EAC735B4-EEF8-4373-800F-155AF1F10327}" dt="2022-11-08T18:23:33.468" v="1" actId="255"/>
          <ac:spMkLst>
            <pc:docMk/>
            <pc:sldMk cId="848908219" sldId="295"/>
            <ac:spMk id="34" creationId="{49BEB672-5087-49D5-925B-410D7FCB2E0D}"/>
          </ac:spMkLst>
        </pc:spChg>
      </pc:sldChg>
    </pc:docChg>
  </pc:docChgLst>
  <pc:docChgLst>
    <pc:chgData name="Costner, Bayley" userId="2a58abfe-bf9e-4cc1-9dde-744d7a979601" providerId="ADAL" clId="{4C44B4B3-B901-4266-A736-BC16B7BD42E8}"/>
    <pc:docChg chg="delSld modSld">
      <pc:chgData name="Costner, Bayley" userId="2a58abfe-bf9e-4cc1-9dde-744d7a979601" providerId="ADAL" clId="{4C44B4B3-B901-4266-A736-BC16B7BD42E8}" dt="2022-10-19T12:14:49.763" v="148" actId="14826"/>
      <pc:docMkLst>
        <pc:docMk/>
      </pc:docMkLst>
      <pc:sldChg chg="modSp">
        <pc:chgData name="Costner, Bayley" userId="2a58abfe-bf9e-4cc1-9dde-744d7a979601" providerId="ADAL" clId="{4C44B4B3-B901-4266-A736-BC16B7BD42E8}" dt="2022-10-19T12:10:04.620" v="0"/>
        <pc:sldMkLst>
          <pc:docMk/>
          <pc:sldMk cId="1711352330" sldId="256"/>
        </pc:sldMkLst>
        <pc:spChg chg="mod">
          <ac:chgData name="Costner, Bayley" userId="2a58abfe-bf9e-4cc1-9dde-744d7a979601" providerId="ADAL" clId="{4C44B4B3-B901-4266-A736-BC16B7BD42E8}" dt="2022-10-19T12:10:04.620" v="0"/>
          <ac:spMkLst>
            <pc:docMk/>
            <pc:sldMk cId="1711352330" sldId="256"/>
            <ac:spMk id="3" creationId="{931932A1-7454-4B78-B394-3713697727FA}"/>
          </ac:spMkLst>
        </pc:spChg>
      </pc:sldChg>
      <pc:sldChg chg="modNotes modNotesTx">
        <pc:chgData name="Costner, Bayley" userId="2a58abfe-bf9e-4cc1-9dde-744d7a979601" providerId="ADAL" clId="{4C44B4B3-B901-4266-A736-BC16B7BD42E8}" dt="2022-10-19T12:10:27.026" v="10" actId="20577"/>
        <pc:sldMkLst>
          <pc:docMk/>
          <pc:sldMk cId="412258708" sldId="270"/>
        </pc:sldMkLst>
      </pc:sldChg>
      <pc:sldChg chg="modSp modNotes">
        <pc:chgData name="Costner, Bayley" userId="2a58abfe-bf9e-4cc1-9dde-744d7a979601" providerId="ADAL" clId="{4C44B4B3-B901-4266-A736-BC16B7BD42E8}" dt="2022-10-19T12:10:04.620" v="0"/>
        <pc:sldMkLst>
          <pc:docMk/>
          <pc:sldMk cId="3380238284" sldId="273"/>
        </pc:sldMkLst>
        <pc:spChg chg="mod">
          <ac:chgData name="Costner, Bayley" userId="2a58abfe-bf9e-4cc1-9dde-744d7a979601" providerId="ADAL" clId="{4C44B4B3-B901-4266-A736-BC16B7BD42E8}" dt="2022-10-19T12:10:04.620" v="0"/>
          <ac:spMkLst>
            <pc:docMk/>
            <pc:sldMk cId="3380238284" sldId="273"/>
            <ac:spMk id="4" creationId="{A3560EF0-DF41-40A6-889B-45B12E8526AE}"/>
          </ac:spMkLst>
        </pc:spChg>
      </pc:sldChg>
      <pc:sldChg chg="del">
        <pc:chgData name="Costner, Bayley" userId="2a58abfe-bf9e-4cc1-9dde-744d7a979601" providerId="ADAL" clId="{4C44B4B3-B901-4266-A736-BC16B7BD42E8}" dt="2022-10-19T12:14:12.331" v="143" actId="2696"/>
        <pc:sldMkLst>
          <pc:docMk/>
          <pc:sldMk cId="3015444443" sldId="277"/>
        </pc:sldMkLst>
      </pc:sldChg>
      <pc:sldChg chg="modSp mod modNotes modNotesTx">
        <pc:chgData name="Costner, Bayley" userId="2a58abfe-bf9e-4cc1-9dde-744d7a979601" providerId="ADAL" clId="{4C44B4B3-B901-4266-A736-BC16B7BD42E8}" dt="2022-10-19T12:13:57.362" v="142" actId="14826"/>
        <pc:sldMkLst>
          <pc:docMk/>
          <pc:sldMk cId="65851916" sldId="278"/>
        </pc:sldMkLst>
        <pc:spChg chg="mod">
          <ac:chgData name="Costner, Bayley" userId="2a58abfe-bf9e-4cc1-9dde-744d7a979601" providerId="ADAL" clId="{4C44B4B3-B901-4266-A736-BC16B7BD42E8}" dt="2022-10-19T12:10:04.620" v="0"/>
          <ac:spMkLst>
            <pc:docMk/>
            <pc:sldMk cId="65851916" sldId="278"/>
            <ac:spMk id="4" creationId="{46BE5F69-E9BC-41C7-BF6B-EB4B224032B2}"/>
          </ac:spMkLst>
        </pc:spChg>
        <pc:spChg chg="mod">
          <ac:chgData name="Costner, Bayley" userId="2a58abfe-bf9e-4cc1-9dde-744d7a979601" providerId="ADAL" clId="{4C44B4B3-B901-4266-A736-BC16B7BD42E8}" dt="2022-10-19T12:10:50.473" v="19" actId="20577"/>
          <ac:spMkLst>
            <pc:docMk/>
            <pc:sldMk cId="65851916" sldId="278"/>
            <ac:spMk id="27" creationId="{1CF04D93-3E9C-4C93-BD11-1AB334ECA8EC}"/>
          </ac:spMkLst>
        </pc:spChg>
        <pc:spChg chg="mod">
          <ac:chgData name="Costner, Bayley" userId="2a58abfe-bf9e-4cc1-9dde-744d7a979601" providerId="ADAL" clId="{4C44B4B3-B901-4266-A736-BC16B7BD42E8}" dt="2022-10-19T12:10:56.489" v="24" actId="20577"/>
          <ac:spMkLst>
            <pc:docMk/>
            <pc:sldMk cId="65851916" sldId="278"/>
            <ac:spMk id="28" creationId="{4A74CDCB-94E0-4602-A364-BEBAB933C949}"/>
          </ac:spMkLst>
        </pc:spChg>
        <pc:spChg chg="mod">
          <ac:chgData name="Costner, Bayley" userId="2a58abfe-bf9e-4cc1-9dde-744d7a979601" providerId="ADAL" clId="{4C44B4B3-B901-4266-A736-BC16B7BD42E8}" dt="2022-10-19T12:11:02.007" v="30" actId="20577"/>
          <ac:spMkLst>
            <pc:docMk/>
            <pc:sldMk cId="65851916" sldId="278"/>
            <ac:spMk id="29" creationId="{C1505505-BB78-40E3-B8B6-4C8BE22EB53C}"/>
          </ac:spMkLst>
        </pc:spChg>
        <pc:spChg chg="mod">
          <ac:chgData name="Costner, Bayley" userId="2a58abfe-bf9e-4cc1-9dde-744d7a979601" providerId="ADAL" clId="{4C44B4B3-B901-4266-A736-BC16B7BD42E8}" dt="2022-10-19T12:10:42.156" v="14" actId="20577"/>
          <ac:spMkLst>
            <pc:docMk/>
            <pc:sldMk cId="65851916" sldId="278"/>
            <ac:spMk id="34" creationId="{37703234-D993-4C43-91A3-E55AA7BD1D32}"/>
          </ac:spMkLst>
        </pc:spChg>
        <pc:picChg chg="mod">
          <ac:chgData name="Costner, Bayley" userId="2a58abfe-bf9e-4cc1-9dde-744d7a979601" providerId="ADAL" clId="{4C44B4B3-B901-4266-A736-BC16B7BD42E8}" dt="2022-10-19T12:13:40.918" v="141" actId="14826"/>
          <ac:picMkLst>
            <pc:docMk/>
            <pc:sldMk cId="65851916" sldId="278"/>
            <ac:picMk id="23" creationId="{AE1DD9CA-8F8E-43F8-AB52-DC6B3C9FD08B}"/>
          </ac:picMkLst>
        </pc:picChg>
        <pc:picChg chg="mod">
          <ac:chgData name="Costner, Bayley" userId="2a58abfe-bf9e-4cc1-9dde-744d7a979601" providerId="ADAL" clId="{4C44B4B3-B901-4266-A736-BC16B7BD42E8}" dt="2022-10-19T12:13:57.362" v="142" actId="14826"/>
          <ac:picMkLst>
            <pc:docMk/>
            <pc:sldMk cId="65851916" sldId="278"/>
            <ac:picMk id="25" creationId="{7133D1E7-FA07-44D0-9EB0-EA49F78B8931}"/>
          </ac:picMkLst>
        </pc:picChg>
      </pc:sldChg>
      <pc:sldChg chg="modNotes">
        <pc:chgData name="Costner, Bayley" userId="2a58abfe-bf9e-4cc1-9dde-744d7a979601" providerId="ADAL" clId="{4C44B4B3-B901-4266-A736-BC16B7BD42E8}" dt="2022-10-19T12:10:04.620" v="0"/>
        <pc:sldMkLst>
          <pc:docMk/>
          <pc:sldMk cId="3393598430" sldId="286"/>
        </pc:sldMkLst>
      </pc:sldChg>
      <pc:sldChg chg="modSp">
        <pc:chgData name="Costner, Bayley" userId="2a58abfe-bf9e-4cc1-9dde-744d7a979601" providerId="ADAL" clId="{4C44B4B3-B901-4266-A736-BC16B7BD42E8}" dt="2022-10-19T12:14:49.763" v="148" actId="14826"/>
        <pc:sldMkLst>
          <pc:docMk/>
          <pc:sldMk cId="848908219" sldId="295"/>
        </pc:sldMkLst>
        <pc:picChg chg="mod">
          <ac:chgData name="Costner, Bayley" userId="2a58abfe-bf9e-4cc1-9dde-744d7a979601" providerId="ADAL" clId="{4C44B4B3-B901-4266-A736-BC16B7BD42E8}" dt="2022-10-19T12:14:49.763" v="148" actId="14826"/>
          <ac:picMkLst>
            <pc:docMk/>
            <pc:sldMk cId="848908219" sldId="295"/>
            <ac:picMk id="24" creationId="{1626B609-2C65-4467-B199-99ADB73ADD48}"/>
          </ac:picMkLst>
        </pc:picChg>
      </pc:sldChg>
      <pc:sldChg chg="del">
        <pc:chgData name="Costner, Bayley" userId="2a58abfe-bf9e-4cc1-9dde-744d7a979601" providerId="ADAL" clId="{4C44B4B3-B901-4266-A736-BC16B7BD42E8}" dt="2022-10-19T12:14:12.331" v="143" actId="2696"/>
        <pc:sldMkLst>
          <pc:docMk/>
          <pc:sldMk cId="2857163895" sldId="296"/>
        </pc:sldMkLst>
      </pc:sldChg>
      <pc:sldChg chg="del">
        <pc:chgData name="Costner, Bayley" userId="2a58abfe-bf9e-4cc1-9dde-744d7a979601" providerId="ADAL" clId="{4C44B4B3-B901-4266-A736-BC16B7BD42E8}" dt="2022-10-19T12:14:12.331" v="143" actId="2696"/>
        <pc:sldMkLst>
          <pc:docMk/>
          <pc:sldMk cId="2730844521" sldId="297"/>
        </pc:sldMkLst>
      </pc:sldChg>
      <pc:sldChg chg="del">
        <pc:chgData name="Costner, Bayley" userId="2a58abfe-bf9e-4cc1-9dde-744d7a979601" providerId="ADAL" clId="{4C44B4B3-B901-4266-A736-BC16B7BD42E8}" dt="2022-10-19T12:14:12.331" v="143" actId="2696"/>
        <pc:sldMkLst>
          <pc:docMk/>
          <pc:sldMk cId="1909763988" sldId="298"/>
        </pc:sldMkLst>
      </pc:sldChg>
      <pc:sldChg chg="del">
        <pc:chgData name="Costner, Bayley" userId="2a58abfe-bf9e-4cc1-9dde-744d7a979601" providerId="ADAL" clId="{4C44B4B3-B901-4266-A736-BC16B7BD42E8}" dt="2022-10-19T12:14:12.331" v="143" actId="2696"/>
        <pc:sldMkLst>
          <pc:docMk/>
          <pc:sldMk cId="3656542971" sldId="299"/>
        </pc:sldMkLst>
      </pc:sldChg>
      <pc:sldChg chg="del">
        <pc:chgData name="Costner, Bayley" userId="2a58abfe-bf9e-4cc1-9dde-744d7a979601" providerId="ADAL" clId="{4C44B4B3-B901-4266-A736-BC16B7BD42E8}" dt="2022-10-19T12:14:12.331" v="143" actId="2696"/>
        <pc:sldMkLst>
          <pc:docMk/>
          <pc:sldMk cId="1174635175" sldId="300"/>
        </pc:sldMkLst>
      </pc:sldChg>
      <pc:sldChg chg="modSp">
        <pc:chgData name="Costner, Bayley" userId="2a58abfe-bf9e-4cc1-9dde-744d7a979601" providerId="ADAL" clId="{4C44B4B3-B901-4266-A736-BC16B7BD42E8}" dt="2022-10-19T12:10:04.620" v="0"/>
        <pc:sldMkLst>
          <pc:docMk/>
          <pc:sldMk cId="1002511331" sldId="302"/>
        </pc:sldMkLst>
        <pc:spChg chg="mod">
          <ac:chgData name="Costner, Bayley" userId="2a58abfe-bf9e-4cc1-9dde-744d7a979601" providerId="ADAL" clId="{4C44B4B3-B901-4266-A736-BC16B7BD42E8}" dt="2022-10-19T12:10:04.620" v="0"/>
          <ac:spMkLst>
            <pc:docMk/>
            <pc:sldMk cId="1002511331" sldId="302"/>
            <ac:spMk id="4" creationId="{46BE5F69-E9BC-41C7-BF6B-EB4B224032B2}"/>
          </ac:spMkLst>
        </pc:spChg>
      </pc:sldChg>
    </pc:docChg>
  </pc:docChgLst>
  <pc:docChgLst>
    <pc:chgData name="Filaroski, Taylor" userId="808e8b38-dcd7-4790-8255-e9ab0a59a131" providerId="ADAL" clId="{AC7B3445-FCAE-4C20-9C91-7644B92BB0E5}"/>
    <pc:docChg chg="modSld">
      <pc:chgData name="Filaroski, Taylor" userId="808e8b38-dcd7-4790-8255-e9ab0a59a131" providerId="ADAL" clId="{AC7B3445-FCAE-4C20-9C91-7644B92BB0E5}" dt="2022-11-02T14:57:33.007" v="1" actId="14826"/>
      <pc:docMkLst>
        <pc:docMk/>
      </pc:docMkLst>
      <pc:sldChg chg="modSp mod">
        <pc:chgData name="Filaroski, Taylor" userId="808e8b38-dcd7-4790-8255-e9ab0a59a131" providerId="ADAL" clId="{AC7B3445-FCAE-4C20-9C91-7644B92BB0E5}" dt="2022-11-02T14:57:33.007" v="1" actId="14826"/>
        <pc:sldMkLst>
          <pc:docMk/>
          <pc:sldMk cId="65851916" sldId="278"/>
        </pc:sldMkLst>
        <pc:picChg chg="mod">
          <ac:chgData name="Filaroski, Taylor" userId="808e8b38-dcd7-4790-8255-e9ab0a59a131" providerId="ADAL" clId="{AC7B3445-FCAE-4C20-9C91-7644B92BB0E5}" dt="2022-11-02T14:57:05.968" v="0" actId="14826"/>
          <ac:picMkLst>
            <pc:docMk/>
            <pc:sldMk cId="65851916" sldId="278"/>
            <ac:picMk id="23" creationId="{AE1DD9CA-8F8E-43F8-AB52-DC6B3C9FD08B}"/>
          </ac:picMkLst>
        </pc:picChg>
        <pc:picChg chg="mod">
          <ac:chgData name="Filaroski, Taylor" userId="808e8b38-dcd7-4790-8255-e9ab0a59a131" providerId="ADAL" clId="{AC7B3445-FCAE-4C20-9C91-7644B92BB0E5}" dt="2022-11-02T14:57:33.007" v="1" actId="14826"/>
          <ac:picMkLst>
            <pc:docMk/>
            <pc:sldMk cId="65851916" sldId="278"/>
            <ac:picMk id="25" creationId="{7133D1E7-FA07-44D0-9EB0-EA49F78B8931}"/>
          </ac:picMkLst>
        </pc:picChg>
      </pc:sldChg>
    </pc:docChg>
  </pc:docChgLst>
  <pc:docChgLst>
    <pc:chgData name="Cicone, Laura" userId="d60addc7-6562-4f44-a0de-68d71e52773b" providerId="ADAL" clId="{151FB2E1-4C39-4662-ADCD-A884E5B71F64}"/>
    <pc:docChg chg="addSld delSld modSld">
      <pc:chgData name="Cicone, Laura" userId="d60addc7-6562-4f44-a0de-68d71e52773b" providerId="ADAL" clId="{151FB2E1-4C39-4662-ADCD-A884E5B71F64}" dt="2022-11-14T21:59:33.442" v="41" actId="47"/>
      <pc:docMkLst>
        <pc:docMk/>
      </pc:docMkLst>
      <pc:sldChg chg="del">
        <pc:chgData name="Cicone, Laura" userId="d60addc7-6562-4f44-a0de-68d71e52773b" providerId="ADAL" clId="{151FB2E1-4C39-4662-ADCD-A884E5B71F64}" dt="2022-10-25T14:50:06.556" v="33" actId="47"/>
        <pc:sldMkLst>
          <pc:docMk/>
          <pc:sldMk cId="4081035233" sldId="259"/>
        </pc:sldMkLst>
      </pc:sldChg>
      <pc:sldChg chg="del">
        <pc:chgData name="Cicone, Laura" userId="d60addc7-6562-4f44-a0de-68d71e52773b" providerId="ADAL" clId="{151FB2E1-4C39-4662-ADCD-A884E5B71F64}" dt="2022-11-14T21:59:33.442" v="41" actId="47"/>
        <pc:sldMkLst>
          <pc:docMk/>
          <pc:sldMk cId="3476258832" sldId="266"/>
        </pc:sldMkLst>
      </pc:sldChg>
      <pc:sldChg chg="modSp mod modNotesTx">
        <pc:chgData name="Cicone, Laura" userId="d60addc7-6562-4f44-a0de-68d71e52773b" providerId="ADAL" clId="{151FB2E1-4C39-4662-ADCD-A884E5B71F64}" dt="2022-11-14T21:58:44.032" v="39"/>
        <pc:sldMkLst>
          <pc:docMk/>
          <pc:sldMk cId="3380238284" sldId="273"/>
        </pc:sldMkLst>
        <pc:spChg chg="mod">
          <ac:chgData name="Cicone, Laura" userId="d60addc7-6562-4f44-a0de-68d71e52773b" providerId="ADAL" clId="{151FB2E1-4C39-4662-ADCD-A884E5B71F64}" dt="2022-10-20T19:15:57.975" v="31" actId="1036"/>
          <ac:spMkLst>
            <pc:docMk/>
            <pc:sldMk cId="3380238284" sldId="273"/>
            <ac:spMk id="4" creationId="{A3560EF0-DF41-40A6-889B-45B12E8526AE}"/>
          </ac:spMkLst>
        </pc:spChg>
      </pc:sldChg>
      <pc:sldChg chg="del">
        <pc:chgData name="Cicone, Laura" userId="d60addc7-6562-4f44-a0de-68d71e52773b" providerId="ADAL" clId="{151FB2E1-4C39-4662-ADCD-A884E5B71F64}" dt="2022-11-14T21:59:33.442" v="41" actId="47"/>
        <pc:sldMkLst>
          <pc:docMk/>
          <pc:sldMk cId="1102559366" sldId="274"/>
        </pc:sldMkLst>
      </pc:sldChg>
      <pc:sldChg chg="modSp mod modNotesTx">
        <pc:chgData name="Cicone, Laura" userId="d60addc7-6562-4f44-a0de-68d71e52773b" providerId="ADAL" clId="{151FB2E1-4C39-4662-ADCD-A884E5B71F64}" dt="2022-10-20T19:15:18.719" v="23" actId="20577"/>
        <pc:sldMkLst>
          <pc:docMk/>
          <pc:sldMk cId="65851916" sldId="278"/>
        </pc:sldMkLst>
        <pc:spChg chg="mod">
          <ac:chgData name="Cicone, Laura" userId="d60addc7-6562-4f44-a0de-68d71e52773b" providerId="ADAL" clId="{151FB2E1-4C39-4662-ADCD-A884E5B71F64}" dt="2022-10-20T19:14:51.901" v="15" actId="1036"/>
          <ac:spMkLst>
            <pc:docMk/>
            <pc:sldMk cId="65851916" sldId="278"/>
            <ac:spMk id="4" creationId="{46BE5F69-E9BC-41C7-BF6B-EB4B224032B2}"/>
          </ac:spMkLst>
        </pc:spChg>
      </pc:sldChg>
      <pc:sldChg chg="del">
        <pc:chgData name="Cicone, Laura" userId="d60addc7-6562-4f44-a0de-68d71e52773b" providerId="ADAL" clId="{151FB2E1-4C39-4662-ADCD-A884E5B71F64}" dt="2022-11-14T21:58:10.804" v="35" actId="47"/>
        <pc:sldMkLst>
          <pc:docMk/>
          <pc:sldMk cId="3393598430" sldId="286"/>
        </pc:sldMkLst>
      </pc:sldChg>
      <pc:sldChg chg="del">
        <pc:chgData name="Cicone, Laura" userId="d60addc7-6562-4f44-a0de-68d71e52773b" providerId="ADAL" clId="{151FB2E1-4C39-4662-ADCD-A884E5B71F64}" dt="2022-11-14T21:59:33.442" v="41" actId="47"/>
        <pc:sldMkLst>
          <pc:docMk/>
          <pc:sldMk cId="232077404" sldId="288"/>
        </pc:sldMkLst>
      </pc:sldChg>
      <pc:sldChg chg="del">
        <pc:chgData name="Cicone, Laura" userId="d60addc7-6562-4f44-a0de-68d71e52773b" providerId="ADAL" clId="{151FB2E1-4C39-4662-ADCD-A884E5B71F64}" dt="2022-11-14T21:59:33.442" v="41" actId="47"/>
        <pc:sldMkLst>
          <pc:docMk/>
          <pc:sldMk cId="536406714" sldId="289"/>
        </pc:sldMkLst>
      </pc:sldChg>
      <pc:sldChg chg="del">
        <pc:chgData name="Cicone, Laura" userId="d60addc7-6562-4f44-a0de-68d71e52773b" providerId="ADAL" clId="{151FB2E1-4C39-4662-ADCD-A884E5B71F64}" dt="2022-11-14T21:59:00.323" v="40" actId="47"/>
        <pc:sldMkLst>
          <pc:docMk/>
          <pc:sldMk cId="291782386" sldId="301"/>
        </pc:sldMkLst>
      </pc:sldChg>
      <pc:sldChg chg="del">
        <pc:chgData name="Cicone, Laura" userId="d60addc7-6562-4f44-a0de-68d71e52773b" providerId="ADAL" clId="{151FB2E1-4C39-4662-ADCD-A884E5B71F64}" dt="2022-11-14T21:57:58.959" v="34" actId="47"/>
        <pc:sldMkLst>
          <pc:docMk/>
          <pc:sldMk cId="1875973025" sldId="304"/>
        </pc:sldMkLst>
      </pc:sldChg>
      <pc:sldChg chg="add">
        <pc:chgData name="Cicone, Laura" userId="d60addc7-6562-4f44-a0de-68d71e52773b" providerId="ADAL" clId="{151FB2E1-4C39-4662-ADCD-A884E5B71F64}" dt="2022-10-25T14:50:02.821" v="32"/>
        <pc:sldMkLst>
          <pc:docMk/>
          <pc:sldMk cId="3243929573" sldId="306"/>
        </pc:sldMkLst>
      </pc:sldChg>
      <pc:sldChg chg="modNotesTx">
        <pc:chgData name="Cicone, Laura" userId="d60addc7-6562-4f44-a0de-68d71e52773b" providerId="ADAL" clId="{151FB2E1-4C39-4662-ADCD-A884E5B71F64}" dt="2022-11-14T21:58:19.439" v="37" actId="20577"/>
        <pc:sldMkLst>
          <pc:docMk/>
          <pc:sldMk cId="2545378887" sldId="3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dirty="0"/>
              <a:t>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Palatka Municipal-Lt Kay Larkin Field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Palatka Municipal - Lt Kay Larkin Field, impacts for District 2,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Palatka Municipal - Lt Kay Larkin Field created 89 jobs earning $5.0 million in payroll, contributed $8.0 million in value added, and generated a total economic impact (output) of $19.3 million</a:t>
            </a:r>
          </a:p>
          <a:p>
            <a:endParaRPr lang="en-US" dirty="0"/>
          </a:p>
          <a:p>
            <a:r>
              <a:rPr lang="en-US" dirty="0"/>
              <a:t>This includes direct impacts of 44 jobs earning $2.5 million in payroll, contributing $3.7 million in value added, and generating a total economic impact (output) of $11.5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45 jobs earning $2.5 million in payroll, contributing $4.2 million in value added, and generating a total economic impact (output) of $7.8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Palatka Municipal-Lt Kay Larkin Field.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2 created 137,569 jobs earning $8.1 billion in payroll, contributed $10.8 billion in value added, and generated a total economic impact (output) of $23.9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38412511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Palatka Municipal-Lt Kay Larkin Field</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EDE7C691-5051-4D37-AD28-1ADDFD3F6919}"/>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3243929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437674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5453788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Palatka Municipal - Lt Kay Larkin Field’s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l="3848" r="3848"/>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608965"/>
            <a:ext cx="10515600" cy="1325563"/>
          </a:xfrm>
        </p:spPr>
        <p:txBody>
          <a:bodyPr/>
          <a:lstStyle/>
          <a:p>
            <a:r>
              <a:rPr lang="en-US" dirty="0"/>
              <a:t>TOTAL Palatka Municipal - Lt Kay Larkin </a:t>
            </a:r>
            <a:br>
              <a:rPr lang="en-US" dirty="0"/>
            </a:br>
            <a:r>
              <a:rPr lang="en-US" dirty="0"/>
              <a:t>Field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$5.0</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$8.0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$19.3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89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t="5343" b="5343"/>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2" name="28J">
            <a:hlinkClick r:id="" action="ppaction://media"/>
            <a:extLst>
              <a:ext uri="{FF2B5EF4-FFF2-40B4-BE49-F238E27FC236}">
                <a16:creationId xmlns:a16="http://schemas.microsoft.com/office/drawing/2014/main" id="{FD0D22CB-B7A6-4674-B061-37F719E52DD4}"/>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33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6528013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4614803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4747877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7768976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7511106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12EC7C09-D46B-4E37-A409-5A6304E5B65D}"/>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1626B609-2C65-4467-B199-99ADB73ADD48}"/>
              </a:ext>
            </a:extLst>
          </p:cNvPr>
          <p:cNvPicPr>
            <a:picLocks noChangeAspect="1"/>
          </p:cNvPicPr>
          <p:nvPr/>
        </p:nvPicPr>
        <p:blipFill>
          <a:blip r:embed="rId3">
            <a:extLst>
              <a:ext uri="{28A0092B-C50C-407E-A947-70E740481C1C}">
                <a14:useLocalDpi xmlns:a14="http://schemas.microsoft.com/office/drawing/2010/main" val="0"/>
              </a:ext>
            </a:extLst>
          </a:blip>
          <a:srcRect l="8433" r="8433"/>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2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$8.1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$10.8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$23.9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137,569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F2A1C635-801C-48D4-AB01-EEE4972857AD}"/>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848908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3015</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Palatka Municipal-Lt Kay Larkin Field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Palatka Municipal - Lt Kay Larkin Field’s Total Economic Impact</vt:lpstr>
      <vt:lpstr>On-Airport Impacts</vt:lpstr>
      <vt:lpstr>Visitor Spending Impacts (Off-Airport)</vt:lpstr>
      <vt:lpstr>Airport Economic Impact Results</vt:lpstr>
      <vt:lpstr>TOTAL Palatka Municipal - Lt Kay Larkin  Field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2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2022-12-07T20:48:35Z</dcterms:modified>
</cp:coreProperties>
</file>