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201BE8-B736-4694-A62E-D63886ED1CE1}" v="1" dt="2022-12-07T21:03:02.1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57201BE8-B736-4694-A62E-D63886ED1CE1}"/>
    <pc:docChg chg="undo custSel delSld modSld">
      <pc:chgData name="Sheth, Rohan" userId="0b6da9f0-4e13-4f6a-80ee-55c9a7700dcb" providerId="ADAL" clId="{57201BE8-B736-4694-A62E-D63886ED1CE1}" dt="2022-12-07T21:03:02.125" v="240"/>
      <pc:docMkLst>
        <pc:docMk/>
      </pc:docMkLst>
      <pc:sldChg chg="modSp mod">
        <pc:chgData name="Sheth, Rohan" userId="0b6da9f0-4e13-4f6a-80ee-55c9a7700dcb" providerId="ADAL" clId="{57201BE8-B736-4694-A62E-D63886ED1CE1}" dt="2022-10-18T13:54:51.105" v="1" actId="6549"/>
        <pc:sldMkLst>
          <pc:docMk/>
          <pc:sldMk cId="1711352330" sldId="256"/>
        </pc:sldMkLst>
        <pc:spChg chg="mod">
          <ac:chgData name="Sheth, Rohan" userId="0b6da9f0-4e13-4f6a-80ee-55c9a7700dcb" providerId="ADAL" clId="{57201BE8-B736-4694-A62E-D63886ED1CE1}" dt="2022-10-18T13:54:51.105" v="1" actId="6549"/>
          <ac:spMkLst>
            <pc:docMk/>
            <pc:sldMk cId="1711352330" sldId="256"/>
            <ac:spMk id="3" creationId="{931932A1-7454-4B78-B394-3713697727FA}"/>
          </ac:spMkLst>
        </pc:spChg>
      </pc:sldChg>
      <pc:sldChg chg="modNotesTx">
        <pc:chgData name="Sheth, Rohan" userId="0b6da9f0-4e13-4f6a-80ee-55c9a7700dcb" providerId="ADAL" clId="{57201BE8-B736-4694-A62E-D63886ED1CE1}" dt="2022-10-18T13:55:34.095" v="25" actId="20577"/>
        <pc:sldMkLst>
          <pc:docMk/>
          <pc:sldMk cId="412258708" sldId="270"/>
        </pc:sldMkLst>
      </pc:sldChg>
      <pc:sldChg chg="modSp mod modNotesTx">
        <pc:chgData name="Sheth, Rohan" userId="0b6da9f0-4e13-4f6a-80ee-55c9a7700dcb" providerId="ADAL" clId="{57201BE8-B736-4694-A62E-D63886ED1CE1}" dt="2022-10-18T14:08:27.745" v="223"/>
        <pc:sldMkLst>
          <pc:docMk/>
          <pc:sldMk cId="3380238284" sldId="273"/>
        </pc:sldMkLst>
        <pc:spChg chg="mod">
          <ac:chgData name="Sheth, Rohan" userId="0b6da9f0-4e13-4f6a-80ee-55c9a7700dcb" providerId="ADAL" clId="{57201BE8-B736-4694-A62E-D63886ED1CE1}" dt="2022-10-18T13:55:19.280" v="7" actId="313"/>
          <ac:spMkLst>
            <pc:docMk/>
            <pc:sldMk cId="3380238284" sldId="273"/>
            <ac:spMk id="4" creationId="{A3560EF0-DF41-40A6-889B-45B12E8526AE}"/>
          </ac:spMkLst>
        </pc:spChg>
      </pc:sldChg>
      <pc:sldChg chg="del">
        <pc:chgData name="Sheth, Rohan" userId="0b6da9f0-4e13-4f6a-80ee-55c9a7700dcb" providerId="ADAL" clId="{57201BE8-B736-4694-A62E-D63886ED1CE1}" dt="2022-10-18T14:09:45.475" v="224" actId="47"/>
        <pc:sldMkLst>
          <pc:docMk/>
          <pc:sldMk cId="3015444443" sldId="277"/>
        </pc:sldMkLst>
      </pc:sldChg>
      <pc:sldChg chg="modSp mod modNotesTx">
        <pc:chgData name="Sheth, Rohan" userId="0b6da9f0-4e13-4f6a-80ee-55c9a7700dcb" providerId="ADAL" clId="{57201BE8-B736-4694-A62E-D63886ED1CE1}" dt="2022-11-07T19:49:09.714" v="238"/>
        <pc:sldMkLst>
          <pc:docMk/>
          <pc:sldMk cId="65851916" sldId="278"/>
        </pc:sldMkLst>
        <pc:spChg chg="mod">
          <ac:chgData name="Sheth, Rohan" userId="0b6da9f0-4e13-4f6a-80ee-55c9a7700dcb" providerId="ADAL" clId="{57201BE8-B736-4694-A62E-D63886ED1CE1}" dt="2022-10-18T13:55:17.722" v="5" actId="313"/>
          <ac:spMkLst>
            <pc:docMk/>
            <pc:sldMk cId="65851916" sldId="278"/>
            <ac:spMk id="4" creationId="{46BE5F69-E9BC-41C7-BF6B-EB4B224032B2}"/>
          </ac:spMkLst>
        </pc:spChg>
        <pc:spChg chg="mod">
          <ac:chgData name="Sheth, Rohan" userId="0b6da9f0-4e13-4f6a-80ee-55c9a7700dcb" providerId="ADAL" clId="{57201BE8-B736-4694-A62E-D63886ED1CE1}" dt="2022-10-18T13:56:04.072" v="41" actId="20577"/>
          <ac:spMkLst>
            <pc:docMk/>
            <pc:sldMk cId="65851916" sldId="278"/>
            <ac:spMk id="27" creationId="{1CF04D93-3E9C-4C93-BD11-1AB334ECA8EC}"/>
          </ac:spMkLst>
        </pc:spChg>
        <pc:spChg chg="mod">
          <ac:chgData name="Sheth, Rohan" userId="0b6da9f0-4e13-4f6a-80ee-55c9a7700dcb" providerId="ADAL" clId="{57201BE8-B736-4694-A62E-D63886ED1CE1}" dt="2022-10-18T13:56:11.760" v="51" actId="20577"/>
          <ac:spMkLst>
            <pc:docMk/>
            <pc:sldMk cId="65851916" sldId="278"/>
            <ac:spMk id="28" creationId="{4A74CDCB-94E0-4602-A364-BEBAB933C949}"/>
          </ac:spMkLst>
        </pc:spChg>
        <pc:spChg chg="mod">
          <ac:chgData name="Sheth, Rohan" userId="0b6da9f0-4e13-4f6a-80ee-55c9a7700dcb" providerId="ADAL" clId="{57201BE8-B736-4694-A62E-D63886ED1CE1}" dt="2022-10-18T13:56:18.680" v="59" actId="20577"/>
          <ac:spMkLst>
            <pc:docMk/>
            <pc:sldMk cId="65851916" sldId="278"/>
            <ac:spMk id="29" creationId="{C1505505-BB78-40E3-B8B6-4C8BE22EB53C}"/>
          </ac:spMkLst>
        </pc:spChg>
        <pc:spChg chg="mod">
          <ac:chgData name="Sheth, Rohan" userId="0b6da9f0-4e13-4f6a-80ee-55c9a7700dcb" providerId="ADAL" clId="{57201BE8-B736-4694-A62E-D63886ED1CE1}" dt="2022-10-18T13:55:54.384" v="33" actId="6549"/>
          <ac:spMkLst>
            <pc:docMk/>
            <pc:sldMk cId="65851916" sldId="278"/>
            <ac:spMk id="34" creationId="{37703234-D993-4C43-91A3-E55AA7BD1D32}"/>
          </ac:spMkLst>
        </pc:spChg>
        <pc:picChg chg="mod">
          <ac:chgData name="Sheth, Rohan" userId="0b6da9f0-4e13-4f6a-80ee-55c9a7700dcb" providerId="ADAL" clId="{57201BE8-B736-4694-A62E-D63886ED1CE1}" dt="2022-10-18T13:58:23.062" v="68" actId="14826"/>
          <ac:picMkLst>
            <pc:docMk/>
            <pc:sldMk cId="65851916" sldId="278"/>
            <ac:picMk id="23" creationId="{AE1DD9CA-8F8E-43F8-AB52-DC6B3C9FD08B}"/>
          </ac:picMkLst>
        </pc:picChg>
        <pc:picChg chg="mod">
          <ac:chgData name="Sheth, Rohan" userId="0b6da9f0-4e13-4f6a-80ee-55c9a7700dcb" providerId="ADAL" clId="{57201BE8-B736-4694-A62E-D63886ED1CE1}" dt="2022-10-18T13:57:10.300" v="62" actId="14826"/>
          <ac:picMkLst>
            <pc:docMk/>
            <pc:sldMk cId="65851916" sldId="278"/>
            <ac:picMk id="25" creationId="{7133D1E7-FA07-44D0-9EB0-EA49F78B8931}"/>
          </ac:picMkLst>
        </pc:picChg>
      </pc:sldChg>
      <pc:sldChg chg="modNotesTx">
        <pc:chgData name="Sheth, Rohan" userId="0b6da9f0-4e13-4f6a-80ee-55c9a7700dcb" providerId="ADAL" clId="{57201BE8-B736-4694-A62E-D63886ED1CE1}" dt="2022-10-18T13:55:08.969" v="2" actId="313"/>
        <pc:sldMkLst>
          <pc:docMk/>
          <pc:sldMk cId="3393598430" sldId="286"/>
        </pc:sldMkLst>
      </pc:sldChg>
      <pc:sldChg chg="del">
        <pc:chgData name="Sheth, Rohan" userId="0b6da9f0-4e13-4f6a-80ee-55c9a7700dcb" providerId="ADAL" clId="{57201BE8-B736-4694-A62E-D63886ED1CE1}" dt="2022-10-18T14:09:45.714" v="225" actId="47"/>
        <pc:sldMkLst>
          <pc:docMk/>
          <pc:sldMk cId="848908219" sldId="295"/>
        </pc:sldMkLst>
      </pc:sldChg>
      <pc:sldChg chg="del">
        <pc:chgData name="Sheth, Rohan" userId="0b6da9f0-4e13-4f6a-80ee-55c9a7700dcb" providerId="ADAL" clId="{57201BE8-B736-4694-A62E-D63886ED1CE1}" dt="2022-10-18T14:09:45.987" v="226" actId="47"/>
        <pc:sldMkLst>
          <pc:docMk/>
          <pc:sldMk cId="2857163895" sldId="296"/>
        </pc:sldMkLst>
      </pc:sldChg>
      <pc:sldChg chg="modSp">
        <pc:chgData name="Sheth, Rohan" userId="0b6da9f0-4e13-4f6a-80ee-55c9a7700dcb" providerId="ADAL" clId="{57201BE8-B736-4694-A62E-D63886ED1CE1}" dt="2022-10-18T14:11:34.313" v="235" actId="14826"/>
        <pc:sldMkLst>
          <pc:docMk/>
          <pc:sldMk cId="2730844521" sldId="297"/>
        </pc:sldMkLst>
        <pc:picChg chg="mod">
          <ac:chgData name="Sheth, Rohan" userId="0b6da9f0-4e13-4f6a-80ee-55c9a7700dcb" providerId="ADAL" clId="{57201BE8-B736-4694-A62E-D63886ED1CE1}" dt="2022-10-18T14:11:34.313" v="235" actId="14826"/>
          <ac:picMkLst>
            <pc:docMk/>
            <pc:sldMk cId="2730844521" sldId="297"/>
            <ac:picMk id="24" creationId="{FC9318CE-0F2A-4948-A27F-F98B11433D2D}"/>
          </ac:picMkLst>
        </pc:picChg>
      </pc:sldChg>
      <pc:sldChg chg="del">
        <pc:chgData name="Sheth, Rohan" userId="0b6da9f0-4e13-4f6a-80ee-55c9a7700dcb" providerId="ADAL" clId="{57201BE8-B736-4694-A62E-D63886ED1CE1}" dt="2022-10-18T14:09:46.762" v="227" actId="47"/>
        <pc:sldMkLst>
          <pc:docMk/>
          <pc:sldMk cId="1909763988" sldId="298"/>
        </pc:sldMkLst>
      </pc:sldChg>
      <pc:sldChg chg="del">
        <pc:chgData name="Sheth, Rohan" userId="0b6da9f0-4e13-4f6a-80ee-55c9a7700dcb" providerId="ADAL" clId="{57201BE8-B736-4694-A62E-D63886ED1CE1}" dt="2022-10-18T14:09:47.561" v="228" actId="47"/>
        <pc:sldMkLst>
          <pc:docMk/>
          <pc:sldMk cId="3656542971" sldId="299"/>
        </pc:sldMkLst>
      </pc:sldChg>
      <pc:sldChg chg="del">
        <pc:chgData name="Sheth, Rohan" userId="0b6da9f0-4e13-4f6a-80ee-55c9a7700dcb" providerId="ADAL" clId="{57201BE8-B736-4694-A62E-D63886ED1CE1}" dt="2022-10-18T14:09:47.838" v="229" actId="47"/>
        <pc:sldMkLst>
          <pc:docMk/>
          <pc:sldMk cId="1174635175" sldId="300"/>
        </pc:sldMkLst>
      </pc:sldChg>
      <pc:sldChg chg="modSp mod">
        <pc:chgData name="Sheth, Rohan" userId="0b6da9f0-4e13-4f6a-80ee-55c9a7700dcb" providerId="ADAL" clId="{57201BE8-B736-4694-A62E-D63886ED1CE1}" dt="2022-10-18T13:55:09.369" v="3" actId="313"/>
        <pc:sldMkLst>
          <pc:docMk/>
          <pc:sldMk cId="1002511331" sldId="302"/>
        </pc:sldMkLst>
        <pc:spChg chg="mod">
          <ac:chgData name="Sheth, Rohan" userId="0b6da9f0-4e13-4f6a-80ee-55c9a7700dcb" providerId="ADAL" clId="{57201BE8-B736-4694-A62E-D63886ED1CE1}" dt="2022-10-18T13:55:09.369" v="3" actId="313"/>
          <ac:spMkLst>
            <pc:docMk/>
            <pc:sldMk cId="1002511331" sldId="302"/>
            <ac:spMk id="4" creationId="{46BE5F69-E9BC-41C7-BF6B-EB4B224032B2}"/>
          </ac:spMkLst>
        </pc:spChg>
      </pc:sldChg>
      <pc:sldChg chg="addSp delSp modSp mod">
        <pc:chgData name="Sheth, Rohan" userId="0b6da9f0-4e13-4f6a-80ee-55c9a7700dcb" providerId="ADAL" clId="{57201BE8-B736-4694-A62E-D63886ED1CE1}" dt="2022-12-07T21:03:02.125" v="240"/>
        <pc:sldMkLst>
          <pc:docMk/>
          <pc:sldMk cId="4168297132" sldId="306"/>
        </pc:sldMkLst>
        <pc:picChg chg="del">
          <ac:chgData name="Sheth, Rohan" userId="0b6da9f0-4e13-4f6a-80ee-55c9a7700dcb" providerId="ADAL" clId="{57201BE8-B736-4694-A62E-D63886ED1CE1}" dt="2022-12-07T21:03:01.696" v="239" actId="478"/>
          <ac:picMkLst>
            <pc:docMk/>
            <pc:sldMk cId="4168297132" sldId="306"/>
            <ac:picMk id="3" creationId="{D82025A8-C9E6-4796-9C09-8C2D1EE75679}"/>
          </ac:picMkLst>
        </pc:picChg>
        <pc:picChg chg="add mod">
          <ac:chgData name="Sheth, Rohan" userId="0b6da9f0-4e13-4f6a-80ee-55c9a7700dcb" providerId="ADAL" clId="{57201BE8-B736-4694-A62E-D63886ED1CE1}" dt="2022-12-07T21:03:02.125" v="240"/>
          <ac:picMkLst>
            <pc:docMk/>
            <pc:sldMk cId="4168297132" sldId="306"/>
            <ac:picMk id="11" creationId="{28F4E9D0-D4E3-4770-8157-5581E3D41010}"/>
          </ac:picMkLst>
        </pc:picChg>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7T19:44:57.076" v="2049"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pc:chgData name="Filaroski, Taylor" userId="808e8b38-dcd7-4790-8255-e9ab0a59a131" providerId="ADAL" clId="{303389EA-0166-4992-B69F-5722D1A36DE1}" dt="2022-10-11T12:14:34.071" v="2001"/>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icone, Laura" userId="d60addc7-6562-4f44-a0de-68d71e52773b" providerId="ADAL" clId="{39BD586E-E961-45AB-B80C-33B97B215F45}"/>
    <pc:docChg chg="addSld delSld modSld">
      <pc:chgData name="Cicone, Laura" userId="d60addc7-6562-4f44-a0de-68d71e52773b" providerId="ADAL" clId="{39BD586E-E961-45AB-B80C-33B97B215F45}" dt="2022-11-15T19:02:14.286" v="64" actId="47"/>
      <pc:docMkLst>
        <pc:docMk/>
      </pc:docMkLst>
      <pc:sldChg chg="del">
        <pc:chgData name="Cicone, Laura" userId="d60addc7-6562-4f44-a0de-68d71e52773b" providerId="ADAL" clId="{39BD586E-E961-45AB-B80C-33B97B215F45}" dt="2022-10-25T16:08:08.163" v="54" actId="47"/>
        <pc:sldMkLst>
          <pc:docMk/>
          <pc:sldMk cId="4081035233" sldId="259"/>
        </pc:sldMkLst>
      </pc:sldChg>
      <pc:sldChg chg="del">
        <pc:chgData name="Cicone, Laura" userId="d60addc7-6562-4f44-a0de-68d71e52773b" providerId="ADAL" clId="{39BD586E-E961-45AB-B80C-33B97B215F45}" dt="2022-11-15T19:02:14.286" v="64" actId="47"/>
        <pc:sldMkLst>
          <pc:docMk/>
          <pc:sldMk cId="3476258832" sldId="266"/>
        </pc:sldMkLst>
      </pc:sldChg>
      <pc:sldChg chg="delSp modSp mod modNotesTx">
        <pc:chgData name="Cicone, Laura" userId="d60addc7-6562-4f44-a0de-68d71e52773b" providerId="ADAL" clId="{39BD586E-E961-45AB-B80C-33B97B215F45}" dt="2022-11-15T19:01:53.216" v="62"/>
        <pc:sldMkLst>
          <pc:docMk/>
          <pc:sldMk cId="3380238284" sldId="273"/>
        </pc:sldMkLst>
        <pc:spChg chg="mod">
          <ac:chgData name="Cicone, Laura" userId="d60addc7-6562-4f44-a0de-68d71e52773b" providerId="ADAL" clId="{39BD586E-E961-45AB-B80C-33B97B215F45}" dt="2022-10-24T21:10:12.418" v="50" actId="1035"/>
          <ac:spMkLst>
            <pc:docMk/>
            <pc:sldMk cId="3380238284" sldId="273"/>
            <ac:spMk id="4" creationId="{A3560EF0-DF41-40A6-889B-45B12E8526AE}"/>
          </ac:spMkLst>
        </pc:spChg>
        <pc:picChg chg="del">
          <ac:chgData name="Cicone, Laura" userId="d60addc7-6562-4f44-a0de-68d71e52773b" providerId="ADAL" clId="{39BD586E-E961-45AB-B80C-33B97B215F45}" dt="2022-11-15T19:01:53.216" v="62"/>
          <ac:picMkLst>
            <pc:docMk/>
            <pc:sldMk cId="3380238284" sldId="273"/>
            <ac:picMk id="2" creationId="{D8B4ABA1-94FB-4B5A-B23E-6D76399273F4}"/>
          </ac:picMkLst>
        </pc:picChg>
      </pc:sldChg>
      <pc:sldChg chg="del">
        <pc:chgData name="Cicone, Laura" userId="d60addc7-6562-4f44-a0de-68d71e52773b" providerId="ADAL" clId="{39BD586E-E961-45AB-B80C-33B97B215F45}" dt="2022-11-15T19:02:14.286" v="64" actId="47"/>
        <pc:sldMkLst>
          <pc:docMk/>
          <pc:sldMk cId="1102559366" sldId="274"/>
        </pc:sldMkLst>
      </pc:sldChg>
      <pc:sldChg chg="modSp mod modNotesTx">
        <pc:chgData name="Cicone, Laura" userId="d60addc7-6562-4f44-a0de-68d71e52773b" providerId="ADAL" clId="{39BD586E-E961-45AB-B80C-33B97B215F45}" dt="2022-10-24T21:09:53.745" v="24" actId="20577"/>
        <pc:sldMkLst>
          <pc:docMk/>
          <pc:sldMk cId="65851916" sldId="278"/>
        </pc:sldMkLst>
        <pc:spChg chg="mod">
          <ac:chgData name="Cicone, Laura" userId="d60addc7-6562-4f44-a0de-68d71e52773b" providerId="ADAL" clId="{39BD586E-E961-45AB-B80C-33B97B215F45}" dt="2022-10-24T21:09:03.151" v="16" actId="1036"/>
          <ac:spMkLst>
            <pc:docMk/>
            <pc:sldMk cId="65851916" sldId="278"/>
            <ac:spMk id="4" creationId="{46BE5F69-E9BC-41C7-BF6B-EB4B224032B2}"/>
          </ac:spMkLst>
        </pc:spChg>
      </pc:sldChg>
      <pc:sldChg chg="del">
        <pc:chgData name="Cicone, Laura" userId="d60addc7-6562-4f44-a0de-68d71e52773b" providerId="ADAL" clId="{39BD586E-E961-45AB-B80C-33B97B215F45}" dt="2022-11-15T19:01:22.182" v="56" actId="47"/>
        <pc:sldMkLst>
          <pc:docMk/>
          <pc:sldMk cId="3393598430" sldId="286"/>
        </pc:sldMkLst>
      </pc:sldChg>
      <pc:sldChg chg="del">
        <pc:chgData name="Cicone, Laura" userId="d60addc7-6562-4f44-a0de-68d71e52773b" providerId="ADAL" clId="{39BD586E-E961-45AB-B80C-33B97B215F45}" dt="2022-11-15T19:02:14.286" v="64" actId="47"/>
        <pc:sldMkLst>
          <pc:docMk/>
          <pc:sldMk cId="232077404" sldId="288"/>
        </pc:sldMkLst>
      </pc:sldChg>
      <pc:sldChg chg="del">
        <pc:chgData name="Cicone, Laura" userId="d60addc7-6562-4f44-a0de-68d71e52773b" providerId="ADAL" clId="{39BD586E-E961-45AB-B80C-33B97B215F45}" dt="2022-11-15T19:02:14.286" v="64" actId="47"/>
        <pc:sldMkLst>
          <pc:docMk/>
          <pc:sldMk cId="536406714" sldId="289"/>
        </pc:sldMkLst>
      </pc:sldChg>
      <pc:sldChg chg="modSp">
        <pc:chgData name="Cicone, Laura" userId="d60addc7-6562-4f44-a0de-68d71e52773b" providerId="ADAL" clId="{39BD586E-E961-45AB-B80C-33B97B215F45}" dt="2022-10-24T21:10:58.253" v="52" actId="14826"/>
        <pc:sldMkLst>
          <pc:docMk/>
          <pc:sldMk cId="2730844521" sldId="297"/>
        </pc:sldMkLst>
        <pc:picChg chg="mod">
          <ac:chgData name="Cicone, Laura" userId="d60addc7-6562-4f44-a0de-68d71e52773b" providerId="ADAL" clId="{39BD586E-E961-45AB-B80C-33B97B215F45}" dt="2022-10-24T21:10:58.253" v="52" actId="14826"/>
          <ac:picMkLst>
            <pc:docMk/>
            <pc:sldMk cId="2730844521" sldId="297"/>
            <ac:picMk id="24" creationId="{FC9318CE-0F2A-4948-A27F-F98B11433D2D}"/>
          </ac:picMkLst>
        </pc:picChg>
      </pc:sldChg>
      <pc:sldChg chg="del">
        <pc:chgData name="Cicone, Laura" userId="d60addc7-6562-4f44-a0de-68d71e52773b" providerId="ADAL" clId="{39BD586E-E961-45AB-B80C-33B97B215F45}" dt="2022-11-15T19:01:59.695" v="63" actId="47"/>
        <pc:sldMkLst>
          <pc:docMk/>
          <pc:sldMk cId="291782386" sldId="301"/>
        </pc:sldMkLst>
      </pc:sldChg>
      <pc:sldChg chg="del">
        <pc:chgData name="Cicone, Laura" userId="d60addc7-6562-4f44-a0de-68d71e52773b" providerId="ADAL" clId="{39BD586E-E961-45AB-B80C-33B97B215F45}" dt="2022-11-15T19:01:12.198" v="55" actId="47"/>
        <pc:sldMkLst>
          <pc:docMk/>
          <pc:sldMk cId="1875973025" sldId="304"/>
        </pc:sldMkLst>
      </pc:sldChg>
      <pc:sldChg chg="add">
        <pc:chgData name="Cicone, Laura" userId="d60addc7-6562-4f44-a0de-68d71e52773b" providerId="ADAL" clId="{39BD586E-E961-45AB-B80C-33B97B215F45}" dt="2022-10-25T16:08:05.660" v="53"/>
        <pc:sldMkLst>
          <pc:docMk/>
          <pc:sldMk cId="4168297132" sldId="306"/>
        </pc:sldMkLst>
      </pc:sldChg>
      <pc:sldChg chg="modNotesTx">
        <pc:chgData name="Cicone, Laura" userId="d60addc7-6562-4f44-a0de-68d71e52773b" providerId="ADAL" clId="{39BD586E-E961-45AB-B80C-33B97B215F45}" dt="2022-11-15T19:01:28.597" v="58" actId="20577"/>
        <pc:sldMkLst>
          <pc:docMk/>
          <pc:sldMk cId="1369850272" sldId="308"/>
        </pc:sldMkLst>
      </pc:sldChg>
    </pc:docChg>
  </pc:docChgLst>
  <pc:docChgLst>
    <pc:chgData name="Gibson, Thomas" userId="4b42d18a-f5dd-45ad-b5f3-020bdeec964b" providerId="ADAL" clId="{E3F405C5-CE4A-4232-90CB-0A12F6F2BAAC}"/>
    <pc:docChg chg="modSld">
      <pc:chgData name="Gibson, Thomas" userId="4b42d18a-f5dd-45ad-b5f3-020bdeec964b" providerId="ADAL" clId="{E3F405C5-CE4A-4232-90CB-0A12F6F2BAAC}" dt="2022-11-17T18:59:08.501" v="0"/>
      <pc:docMkLst>
        <pc:docMk/>
      </pc:docMkLst>
      <pc:sldChg chg="modNotesTx">
        <pc:chgData name="Gibson, Thomas" userId="4b42d18a-f5dd-45ad-b5f3-020bdeec964b" providerId="ADAL" clId="{E3F405C5-CE4A-4232-90CB-0A12F6F2BAAC}" dt="2022-11-17T18:59:08.501" v="0"/>
        <pc:sldMkLst>
          <pc:docMk/>
          <pc:sldMk cId="1477341293" sldId="311"/>
        </pc:sldMkLst>
      </pc:sldChg>
    </pc:docChg>
  </pc:docChgLst>
  <pc:docChgLst>
    <pc:chgData name="Morby, Zach" userId="30320faa-25f1-4224-bab9-a848c46bfa25" providerId="ADAL" clId="{908A466B-7446-4C4F-8A5A-170180CF4D57}"/>
    <pc:docChg chg="custSel modSld">
      <pc:chgData name="Morby, Zach" userId="30320faa-25f1-4224-bab9-a848c46bfa25" providerId="ADAL" clId="{908A466B-7446-4C4F-8A5A-170180CF4D57}" dt="2022-10-28T13:58:50.372" v="7" actId="20577"/>
      <pc:docMkLst>
        <pc:docMk/>
      </pc:docMkLst>
      <pc:sldChg chg="modNotesTx">
        <pc:chgData name="Morby, Zach" userId="30320faa-25f1-4224-bab9-a848c46bfa25" providerId="ADAL" clId="{908A466B-7446-4C4F-8A5A-170180CF4D57}" dt="2022-10-28T13:00:50.366" v="0"/>
        <pc:sldMkLst>
          <pc:docMk/>
          <pc:sldMk cId="1711352330" sldId="256"/>
        </pc:sldMkLst>
      </pc:sldChg>
      <pc:sldChg chg="addSp delSp modSp mod modAnim modNotesTx">
        <pc:chgData name="Morby, Zach" userId="30320faa-25f1-4224-bab9-a848c46bfa25" providerId="ADAL" clId="{908A466B-7446-4C4F-8A5A-170180CF4D57}" dt="2022-10-28T13:58:50.372" v="7" actId="20577"/>
        <pc:sldMkLst>
          <pc:docMk/>
          <pc:sldMk cId="3380238284" sldId="273"/>
        </pc:sldMkLst>
        <pc:spChg chg="add del mod">
          <ac:chgData name="Morby, Zach" userId="30320faa-25f1-4224-bab9-a848c46bfa25" providerId="ADAL" clId="{908A466B-7446-4C4F-8A5A-170180CF4D57}" dt="2022-10-28T13:58:25.666" v="2" actId="478"/>
          <ac:spMkLst>
            <pc:docMk/>
            <pc:sldMk cId="3380238284" sldId="273"/>
            <ac:spMk id="3" creationId="{A5F03F2C-B331-454A-A50A-3F9695D23370}"/>
          </ac:spMkLst>
        </pc:spChg>
        <pc:spChg chg="del">
          <ac:chgData name="Morby, Zach" userId="30320faa-25f1-4224-bab9-a848c46bfa25" providerId="ADAL" clId="{908A466B-7446-4C4F-8A5A-170180CF4D57}" dt="2022-10-28T13:58:24.120" v="1" actId="478"/>
          <ac:spMkLst>
            <pc:docMk/>
            <pc:sldMk cId="3380238284" sldId="273"/>
            <ac:spMk id="4" creationId="{A3560EF0-DF41-40A6-889B-45B12E8526AE}"/>
          </ac:spMkLst>
        </pc:spChg>
        <pc:picChg chg="add mod">
          <ac:chgData name="Morby, Zach" userId="30320faa-25f1-4224-bab9-a848c46bfa25" providerId="ADAL" clId="{908A466B-7446-4C4F-8A5A-170180CF4D57}" dt="2022-10-28T13:58:43.825" v="6" actId="1076"/>
          <ac:picMkLst>
            <pc:docMk/>
            <pc:sldMk cId="3380238284" sldId="273"/>
            <ac:picMk id="6" creationId="{C424DD0A-2A61-4916-A52F-6BE48293EA53}"/>
          </ac:picMkLst>
        </pc:pic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Merry, Meg" userId="52abaa17-2ab0-4519-8e41-45b524f6a3b3" providerId="ADAL" clId="{5666E7C4-6667-47AB-841A-7EBC1817B676}"/>
    <pc:docChg chg="modSld">
      <pc:chgData name="Merry, Meg" userId="52abaa17-2ab0-4519-8e41-45b524f6a3b3" providerId="ADAL" clId="{5666E7C4-6667-47AB-841A-7EBC1817B676}" dt="2022-11-08T21:09:40.553" v="1" actId="255"/>
      <pc:docMkLst>
        <pc:docMk/>
      </pc:docMkLst>
      <pc:sldChg chg="modSp mod">
        <pc:chgData name="Merry, Meg" userId="52abaa17-2ab0-4519-8e41-45b524f6a3b3" providerId="ADAL" clId="{5666E7C4-6667-47AB-841A-7EBC1817B676}" dt="2022-11-08T21:09:36.059" v="0" actId="255"/>
        <pc:sldMkLst>
          <pc:docMk/>
          <pc:sldMk cId="1102559366" sldId="274"/>
        </pc:sldMkLst>
        <pc:spChg chg="mod">
          <ac:chgData name="Merry, Meg" userId="52abaa17-2ab0-4519-8e41-45b524f6a3b3" providerId="ADAL" clId="{5666E7C4-6667-47AB-841A-7EBC1817B676}" dt="2022-11-08T21:09:36.059" v="0" actId="255"/>
          <ac:spMkLst>
            <pc:docMk/>
            <pc:sldMk cId="1102559366" sldId="274"/>
            <ac:spMk id="44" creationId="{E46410AA-9335-4C3E-AEEE-43614C70E64D}"/>
          </ac:spMkLst>
        </pc:spChg>
      </pc:sldChg>
      <pc:sldChg chg="modSp mod">
        <pc:chgData name="Merry, Meg" userId="52abaa17-2ab0-4519-8e41-45b524f6a3b3" providerId="ADAL" clId="{5666E7C4-6667-47AB-841A-7EBC1817B676}" dt="2022-11-08T21:09:40.553" v="1" actId="255"/>
        <pc:sldMkLst>
          <pc:docMk/>
          <pc:sldMk cId="2730844521" sldId="297"/>
        </pc:sldMkLst>
        <pc:spChg chg="mod">
          <ac:chgData name="Merry, Meg" userId="52abaa17-2ab0-4519-8e41-45b524f6a3b3" providerId="ADAL" clId="{5666E7C4-6667-47AB-841A-7EBC1817B676}" dt="2022-11-08T21:09:40.553" v="1" actId="255"/>
          <ac:spMkLst>
            <pc:docMk/>
            <pc:sldMk cId="2730844521" sldId="297"/>
            <ac:spMk id="34" creationId="{49BEB672-5087-49D5-925B-410D7FCB2E0D}"/>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Filaroski, Taylor" userId="808e8b38-dcd7-4790-8255-e9ab0a59a131" providerId="ADAL" clId="{73CD5452-2592-4542-BD94-E10DA6B1BFAA}"/>
    <pc:docChg chg="modSld">
      <pc:chgData name="Filaroski, Taylor" userId="808e8b38-dcd7-4790-8255-e9ab0a59a131" providerId="ADAL" clId="{73CD5452-2592-4542-BD94-E10DA6B1BFAA}" dt="2022-10-18T15:00:33.256" v="44" actId="20577"/>
      <pc:docMkLst>
        <pc:docMk/>
      </pc:docMkLst>
      <pc:sldChg chg="modNotesTx">
        <pc:chgData name="Filaroski, Taylor" userId="808e8b38-dcd7-4790-8255-e9ab0a59a131" providerId="ADAL" clId="{73CD5452-2592-4542-BD94-E10DA6B1BFAA}" dt="2022-10-18T15:00:33.256" v="44" actId="20577"/>
        <pc:sldMkLst>
          <pc:docMk/>
          <pc:sldMk cId="3380238284" sldId="27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Leesburg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Leesburg International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Leesburg International Airport created 514 jobs earning $26.6 million in payroll, contributed $41.1 million in value added, and generated a total economic impact (output) of $83.7 million.</a:t>
            </a:r>
          </a:p>
          <a:p>
            <a:endParaRPr lang="en-US" dirty="0"/>
          </a:p>
          <a:p>
            <a:r>
              <a:rPr lang="en-US" dirty="0"/>
              <a:t>This includes direct impacts of 263 jobs earning $13.9 million in payroll, contributing $18.9 million in value added, and generating a total economic impact (output) of $42.4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251 jobs earning $12.7 million in payroll, contributing $22.2 million in value added, and generating a total economic impact (output) of $41.4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Leesburg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Leesburg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28F4E9D0-D4E3-4770-8157-5581E3D41010}"/>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168297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136279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369850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Leesburg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49" b="184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03661"/>
            <a:ext cx="10515600" cy="1325563"/>
          </a:xfrm>
        </p:spPr>
        <p:txBody>
          <a:bodyPr/>
          <a:lstStyle/>
          <a:p>
            <a:r>
              <a:rPr lang="en-US" dirty="0"/>
              <a:t>TOTAL Leesburg International Airport </a:t>
            </a:r>
            <a:br>
              <a:rPr lang="en-US" dirty="0"/>
            </a:br>
            <a:r>
              <a:rPr lang="en-US" dirty="0"/>
              <a:t>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$26.6</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$41.1</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$83.7</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514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LEE">
            <a:hlinkClick r:id="" action="ppaction://media"/>
            <a:extLst>
              <a:ext uri="{FF2B5EF4-FFF2-40B4-BE49-F238E27FC236}">
                <a16:creationId xmlns:a16="http://schemas.microsoft.com/office/drawing/2014/main" id="{C424DD0A-2A61-4916-A52F-6BE48293EA53}"/>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1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997396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70383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477341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266509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065817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Leesburg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Leesburg International Airport’s Total Economic Impact</vt:lpstr>
      <vt:lpstr>On-Airport Impacts</vt:lpstr>
      <vt:lpstr>Visitor Spending Impacts (Off-Airport)</vt:lpstr>
      <vt:lpstr>Airport Economic Impact Results</vt:lpstr>
      <vt:lpstr>TOTAL Leesburg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2022-12-07T21:03:03Z</dcterms:modified>
</cp:coreProperties>
</file>