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81F566-1D84-46B0-B094-9DFA6408C9E0}" v="1" dt="2022-12-07T21:15:13.3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431" autoAdjust="0"/>
  </p:normalViewPr>
  <p:slideViewPr>
    <p:cSldViewPr snapToGrid="0">
      <p:cViewPr varScale="1">
        <p:scale>
          <a:sx n="75" d="100"/>
          <a:sy n="75" d="100"/>
        </p:scale>
        <p:origin x="1857"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E781F566-1D84-46B0-B094-9DFA6408C9E0}"/>
    <pc:docChg chg="undo custSel modSld">
      <pc:chgData name="Sheth, Rohan" userId="0b6da9f0-4e13-4f6a-80ee-55c9a7700dcb" providerId="ADAL" clId="{E781F566-1D84-46B0-B094-9DFA6408C9E0}" dt="2022-12-07T21:15:13.307" v="36"/>
      <pc:docMkLst>
        <pc:docMk/>
      </pc:docMkLst>
      <pc:sldChg chg="modNotesTx">
        <pc:chgData name="Sheth, Rohan" userId="0b6da9f0-4e13-4f6a-80ee-55c9a7700dcb" providerId="ADAL" clId="{E781F566-1D84-46B0-B094-9DFA6408C9E0}" dt="2022-11-07T20:12:25.539" v="33" actId="20577"/>
        <pc:sldMkLst>
          <pc:docMk/>
          <pc:sldMk cId="65851916" sldId="278"/>
        </pc:sldMkLst>
      </pc:sldChg>
      <pc:sldChg chg="addSp delSp modSp mod">
        <pc:chgData name="Sheth, Rohan" userId="0b6da9f0-4e13-4f6a-80ee-55c9a7700dcb" providerId="ADAL" clId="{E781F566-1D84-46B0-B094-9DFA6408C9E0}" dt="2022-12-07T21:15:13.307" v="36"/>
        <pc:sldMkLst>
          <pc:docMk/>
          <pc:sldMk cId="1678029957" sldId="306"/>
        </pc:sldMkLst>
        <pc:picChg chg="del">
          <ac:chgData name="Sheth, Rohan" userId="0b6da9f0-4e13-4f6a-80ee-55c9a7700dcb" providerId="ADAL" clId="{E781F566-1D84-46B0-B094-9DFA6408C9E0}" dt="2022-12-07T21:15:12.972" v="35" actId="478"/>
          <ac:picMkLst>
            <pc:docMk/>
            <pc:sldMk cId="1678029957" sldId="306"/>
            <ac:picMk id="3" creationId="{D82025A8-C9E6-4796-9C09-8C2D1EE75679}"/>
          </ac:picMkLst>
        </pc:picChg>
        <pc:picChg chg="add mod">
          <ac:chgData name="Sheth, Rohan" userId="0b6da9f0-4e13-4f6a-80ee-55c9a7700dcb" providerId="ADAL" clId="{E781F566-1D84-46B0-B094-9DFA6408C9E0}" dt="2022-12-07T21:15:13.307" v="36"/>
          <ac:picMkLst>
            <pc:docMk/>
            <pc:sldMk cId="1678029957" sldId="306"/>
            <ac:picMk id="11" creationId="{5390EC69-E8FD-4BD7-88F9-30862007324E}"/>
          </ac:picMkLst>
        </pc:picChg>
      </pc:sldChg>
      <pc:sldChg chg="modNotesTx">
        <pc:chgData name="Sheth, Rohan" userId="0b6da9f0-4e13-4f6a-80ee-55c9a7700dcb" providerId="ADAL" clId="{E781F566-1D84-46B0-B094-9DFA6408C9E0}" dt="2022-11-16T22:46:04.467" v="34"/>
        <pc:sldMkLst>
          <pc:docMk/>
          <pc:sldMk cId="3369126517" sldId="311"/>
        </pc:sldMkLst>
      </pc:sldChg>
    </pc:docChg>
  </pc:docChgLst>
  <pc:docChgLst>
    <pc:chgData name="Costner, Bayley" userId="2a58abfe-bf9e-4cc1-9dde-744d7a979601" providerId="ADAL" clId="{2E3AFE6C-096D-49F8-BB6D-2A589C82A75C}"/>
    <pc:docChg chg="delSld modSld">
      <pc:chgData name="Costner, Bayley" userId="2a58abfe-bf9e-4cc1-9dde-744d7a979601" providerId="ADAL" clId="{2E3AFE6C-096D-49F8-BB6D-2A589C82A75C}" dt="2022-10-19T19:45:46.343" v="145" actId="14826"/>
      <pc:docMkLst>
        <pc:docMk/>
      </pc:docMkLst>
      <pc:sldChg chg="modSp">
        <pc:chgData name="Costner, Bayley" userId="2a58abfe-bf9e-4cc1-9dde-744d7a979601" providerId="ADAL" clId="{2E3AFE6C-096D-49F8-BB6D-2A589C82A75C}" dt="2022-10-19T19:42:41.678" v="0"/>
        <pc:sldMkLst>
          <pc:docMk/>
          <pc:sldMk cId="1711352330" sldId="256"/>
        </pc:sldMkLst>
        <pc:spChg chg="mod">
          <ac:chgData name="Costner, Bayley" userId="2a58abfe-bf9e-4cc1-9dde-744d7a979601" providerId="ADAL" clId="{2E3AFE6C-096D-49F8-BB6D-2A589C82A75C}" dt="2022-10-19T19:42:41.678" v="0"/>
          <ac:spMkLst>
            <pc:docMk/>
            <pc:sldMk cId="1711352330" sldId="256"/>
            <ac:spMk id="3" creationId="{931932A1-7454-4B78-B394-3713697727FA}"/>
          </ac:spMkLst>
        </pc:spChg>
      </pc:sldChg>
      <pc:sldChg chg="modNotes modNotesTx">
        <pc:chgData name="Costner, Bayley" userId="2a58abfe-bf9e-4cc1-9dde-744d7a979601" providerId="ADAL" clId="{2E3AFE6C-096D-49F8-BB6D-2A589C82A75C}" dt="2022-10-19T19:42:48.595" v="11" actId="6549"/>
        <pc:sldMkLst>
          <pc:docMk/>
          <pc:sldMk cId="412258708" sldId="270"/>
        </pc:sldMkLst>
      </pc:sldChg>
      <pc:sldChg chg="modSp modNotes">
        <pc:chgData name="Costner, Bayley" userId="2a58abfe-bf9e-4cc1-9dde-744d7a979601" providerId="ADAL" clId="{2E3AFE6C-096D-49F8-BB6D-2A589C82A75C}" dt="2022-10-19T19:42:41.678" v="0"/>
        <pc:sldMkLst>
          <pc:docMk/>
          <pc:sldMk cId="3380238284" sldId="273"/>
        </pc:sldMkLst>
        <pc:spChg chg="mod">
          <ac:chgData name="Costner, Bayley" userId="2a58abfe-bf9e-4cc1-9dde-744d7a979601" providerId="ADAL" clId="{2E3AFE6C-096D-49F8-BB6D-2A589C82A75C}" dt="2022-10-19T19:42:41.678" v="0"/>
          <ac:spMkLst>
            <pc:docMk/>
            <pc:sldMk cId="3380238284" sldId="273"/>
            <ac:spMk id="4" creationId="{A3560EF0-DF41-40A6-889B-45B12E8526AE}"/>
          </ac:spMkLst>
        </pc:spChg>
      </pc:sldChg>
      <pc:sldChg chg="modSp">
        <pc:chgData name="Costner, Bayley" userId="2a58abfe-bf9e-4cc1-9dde-744d7a979601" providerId="ADAL" clId="{2E3AFE6C-096D-49F8-BB6D-2A589C82A75C}" dt="2022-10-19T19:45:46.343" v="145" actId="14826"/>
        <pc:sldMkLst>
          <pc:docMk/>
          <pc:sldMk cId="3015444443" sldId="277"/>
        </pc:sldMkLst>
        <pc:picChg chg="mod">
          <ac:chgData name="Costner, Bayley" userId="2a58abfe-bf9e-4cc1-9dde-744d7a979601" providerId="ADAL" clId="{2E3AFE6C-096D-49F8-BB6D-2A589C82A75C}" dt="2022-10-19T19:45:46.343" v="145" actId="14826"/>
          <ac:picMkLst>
            <pc:docMk/>
            <pc:sldMk cId="3015444443" sldId="277"/>
            <ac:picMk id="43" creationId="{DD6EEEF3-D319-415F-909E-729107BBC107}"/>
          </ac:picMkLst>
        </pc:picChg>
      </pc:sldChg>
      <pc:sldChg chg="modSp mod modNotes modNotesTx">
        <pc:chgData name="Costner, Bayley" userId="2a58abfe-bf9e-4cc1-9dde-744d7a979601" providerId="ADAL" clId="{2E3AFE6C-096D-49F8-BB6D-2A589C82A75C}" dt="2022-10-19T19:45:29.810" v="144" actId="14826"/>
        <pc:sldMkLst>
          <pc:docMk/>
          <pc:sldMk cId="65851916" sldId="278"/>
        </pc:sldMkLst>
        <pc:spChg chg="mod">
          <ac:chgData name="Costner, Bayley" userId="2a58abfe-bf9e-4cc1-9dde-744d7a979601" providerId="ADAL" clId="{2E3AFE6C-096D-49F8-BB6D-2A589C82A75C}" dt="2022-10-19T19:42:41.678" v="0"/>
          <ac:spMkLst>
            <pc:docMk/>
            <pc:sldMk cId="65851916" sldId="278"/>
            <ac:spMk id="4" creationId="{46BE5F69-E9BC-41C7-BF6B-EB4B224032B2}"/>
          </ac:spMkLst>
        </pc:spChg>
        <pc:spChg chg="mod">
          <ac:chgData name="Costner, Bayley" userId="2a58abfe-bf9e-4cc1-9dde-744d7a979601" providerId="ADAL" clId="{2E3AFE6C-096D-49F8-BB6D-2A589C82A75C}" dt="2022-10-19T19:43:07.101" v="19" actId="20577"/>
          <ac:spMkLst>
            <pc:docMk/>
            <pc:sldMk cId="65851916" sldId="278"/>
            <ac:spMk id="27" creationId="{1CF04D93-3E9C-4C93-BD11-1AB334ECA8EC}"/>
          </ac:spMkLst>
        </pc:spChg>
        <pc:spChg chg="mod">
          <ac:chgData name="Costner, Bayley" userId="2a58abfe-bf9e-4cc1-9dde-744d7a979601" providerId="ADAL" clId="{2E3AFE6C-096D-49F8-BB6D-2A589C82A75C}" dt="2022-10-19T19:43:11.050" v="24" actId="20577"/>
          <ac:spMkLst>
            <pc:docMk/>
            <pc:sldMk cId="65851916" sldId="278"/>
            <ac:spMk id="28" creationId="{4A74CDCB-94E0-4602-A364-BEBAB933C949}"/>
          </ac:spMkLst>
        </pc:spChg>
        <pc:spChg chg="mod">
          <ac:chgData name="Costner, Bayley" userId="2a58abfe-bf9e-4cc1-9dde-744d7a979601" providerId="ADAL" clId="{2E3AFE6C-096D-49F8-BB6D-2A589C82A75C}" dt="2022-10-19T19:43:13.696" v="28" actId="20577"/>
          <ac:spMkLst>
            <pc:docMk/>
            <pc:sldMk cId="65851916" sldId="278"/>
            <ac:spMk id="29" creationId="{C1505505-BB78-40E3-B8B6-4C8BE22EB53C}"/>
          </ac:spMkLst>
        </pc:spChg>
        <pc:spChg chg="mod">
          <ac:chgData name="Costner, Bayley" userId="2a58abfe-bf9e-4cc1-9dde-744d7a979601" providerId="ADAL" clId="{2E3AFE6C-096D-49F8-BB6D-2A589C82A75C}" dt="2022-10-19T19:43:02.365" v="14" actId="20577"/>
          <ac:spMkLst>
            <pc:docMk/>
            <pc:sldMk cId="65851916" sldId="278"/>
            <ac:spMk id="34" creationId="{37703234-D993-4C43-91A3-E55AA7BD1D32}"/>
          </ac:spMkLst>
        </pc:spChg>
        <pc:picChg chg="mod">
          <ac:chgData name="Costner, Bayley" userId="2a58abfe-bf9e-4cc1-9dde-744d7a979601" providerId="ADAL" clId="{2E3AFE6C-096D-49F8-BB6D-2A589C82A75C}" dt="2022-10-19T19:45:23.557" v="143" actId="14826"/>
          <ac:picMkLst>
            <pc:docMk/>
            <pc:sldMk cId="65851916" sldId="278"/>
            <ac:picMk id="23" creationId="{AE1DD9CA-8F8E-43F8-AB52-DC6B3C9FD08B}"/>
          </ac:picMkLst>
        </pc:picChg>
        <pc:picChg chg="mod">
          <ac:chgData name="Costner, Bayley" userId="2a58abfe-bf9e-4cc1-9dde-744d7a979601" providerId="ADAL" clId="{2E3AFE6C-096D-49F8-BB6D-2A589C82A75C}" dt="2022-10-19T19:45:29.810" v="144" actId="14826"/>
          <ac:picMkLst>
            <pc:docMk/>
            <pc:sldMk cId="65851916" sldId="278"/>
            <ac:picMk id="25" creationId="{7133D1E7-FA07-44D0-9EB0-EA49F78B8931}"/>
          </ac:picMkLst>
        </pc:picChg>
      </pc:sldChg>
      <pc:sldChg chg="modNotes">
        <pc:chgData name="Costner, Bayley" userId="2a58abfe-bf9e-4cc1-9dde-744d7a979601" providerId="ADAL" clId="{2E3AFE6C-096D-49F8-BB6D-2A589C82A75C}" dt="2022-10-19T19:42:41.678" v="0"/>
        <pc:sldMkLst>
          <pc:docMk/>
          <pc:sldMk cId="3393598430" sldId="286"/>
        </pc:sldMkLst>
      </pc:sldChg>
      <pc:sldChg chg="del">
        <pc:chgData name="Costner, Bayley" userId="2a58abfe-bf9e-4cc1-9dde-744d7a979601" providerId="ADAL" clId="{2E3AFE6C-096D-49F8-BB6D-2A589C82A75C}" dt="2022-10-19T19:42:54.624" v="12" actId="2696"/>
        <pc:sldMkLst>
          <pc:docMk/>
          <pc:sldMk cId="848908219" sldId="295"/>
        </pc:sldMkLst>
      </pc:sldChg>
      <pc:sldChg chg="del">
        <pc:chgData name="Costner, Bayley" userId="2a58abfe-bf9e-4cc1-9dde-744d7a979601" providerId="ADAL" clId="{2E3AFE6C-096D-49F8-BB6D-2A589C82A75C}" dt="2022-10-19T19:42:54.624" v="12" actId="2696"/>
        <pc:sldMkLst>
          <pc:docMk/>
          <pc:sldMk cId="2857163895" sldId="296"/>
        </pc:sldMkLst>
      </pc:sldChg>
      <pc:sldChg chg="del">
        <pc:chgData name="Costner, Bayley" userId="2a58abfe-bf9e-4cc1-9dde-744d7a979601" providerId="ADAL" clId="{2E3AFE6C-096D-49F8-BB6D-2A589C82A75C}" dt="2022-10-19T19:42:54.624" v="12" actId="2696"/>
        <pc:sldMkLst>
          <pc:docMk/>
          <pc:sldMk cId="2730844521" sldId="297"/>
        </pc:sldMkLst>
      </pc:sldChg>
      <pc:sldChg chg="del">
        <pc:chgData name="Costner, Bayley" userId="2a58abfe-bf9e-4cc1-9dde-744d7a979601" providerId="ADAL" clId="{2E3AFE6C-096D-49F8-BB6D-2A589C82A75C}" dt="2022-10-19T19:42:54.624" v="12" actId="2696"/>
        <pc:sldMkLst>
          <pc:docMk/>
          <pc:sldMk cId="1909763988" sldId="298"/>
        </pc:sldMkLst>
      </pc:sldChg>
      <pc:sldChg chg="del">
        <pc:chgData name="Costner, Bayley" userId="2a58abfe-bf9e-4cc1-9dde-744d7a979601" providerId="ADAL" clId="{2E3AFE6C-096D-49F8-BB6D-2A589C82A75C}" dt="2022-10-19T19:42:54.624" v="12" actId="2696"/>
        <pc:sldMkLst>
          <pc:docMk/>
          <pc:sldMk cId="3656542971" sldId="299"/>
        </pc:sldMkLst>
      </pc:sldChg>
      <pc:sldChg chg="del">
        <pc:chgData name="Costner, Bayley" userId="2a58abfe-bf9e-4cc1-9dde-744d7a979601" providerId="ADAL" clId="{2E3AFE6C-096D-49F8-BB6D-2A589C82A75C}" dt="2022-10-19T19:42:54.624" v="12" actId="2696"/>
        <pc:sldMkLst>
          <pc:docMk/>
          <pc:sldMk cId="1174635175" sldId="300"/>
        </pc:sldMkLst>
      </pc:sldChg>
      <pc:sldChg chg="modSp">
        <pc:chgData name="Costner, Bayley" userId="2a58abfe-bf9e-4cc1-9dde-744d7a979601" providerId="ADAL" clId="{2E3AFE6C-096D-49F8-BB6D-2A589C82A75C}" dt="2022-10-19T19:42:41.678" v="0"/>
        <pc:sldMkLst>
          <pc:docMk/>
          <pc:sldMk cId="1002511331" sldId="302"/>
        </pc:sldMkLst>
        <pc:spChg chg="mod">
          <ac:chgData name="Costner, Bayley" userId="2a58abfe-bf9e-4cc1-9dde-744d7a979601" providerId="ADAL" clId="{2E3AFE6C-096D-49F8-BB6D-2A589C82A75C}" dt="2022-10-19T19:42:41.678" v="0"/>
          <ac:spMkLst>
            <pc:docMk/>
            <pc:sldMk cId="1002511331" sldId="302"/>
            <ac:spMk id="4" creationId="{46BE5F69-E9BC-41C7-BF6B-EB4B224032B2}"/>
          </ac:spMkLst>
        </pc:spChg>
      </pc:sldChg>
    </pc:docChg>
  </pc:docChgLst>
  <pc:docChgLst>
    <pc:chgData name="Filaroski, Taylor" userId="808e8b38-dcd7-4790-8255-e9ab0a59a131" providerId="ADAL" clId="{F4BD2F9F-6FF0-4CD9-8472-3B5D8D3831A3}"/>
    <pc:docChg chg="modSld">
      <pc:chgData name="Filaroski, Taylor" userId="808e8b38-dcd7-4790-8255-e9ab0a59a131" providerId="ADAL" clId="{F4BD2F9F-6FF0-4CD9-8472-3B5D8D3831A3}" dt="2022-11-02T21:33:13.373" v="0" actId="14826"/>
      <pc:docMkLst>
        <pc:docMk/>
      </pc:docMkLst>
      <pc:sldChg chg="modSp mod">
        <pc:chgData name="Filaroski, Taylor" userId="808e8b38-dcd7-4790-8255-e9ab0a59a131" providerId="ADAL" clId="{F4BD2F9F-6FF0-4CD9-8472-3B5D8D3831A3}" dt="2022-11-02T21:33:13.373" v="0" actId="14826"/>
        <pc:sldMkLst>
          <pc:docMk/>
          <pc:sldMk cId="3015444443" sldId="277"/>
        </pc:sldMkLst>
        <pc:picChg chg="mod">
          <ac:chgData name="Filaroski, Taylor" userId="808e8b38-dcd7-4790-8255-e9ab0a59a131" providerId="ADAL" clId="{F4BD2F9F-6FF0-4CD9-8472-3B5D8D3831A3}" dt="2022-11-02T21:33:13.373" v="0" actId="14826"/>
          <ac:picMkLst>
            <pc:docMk/>
            <pc:sldMk cId="3015444443" sldId="277"/>
            <ac:picMk id="43" creationId="{DD6EEEF3-D319-415F-909E-729107BBC107}"/>
          </ac:picMkLst>
        </pc:picChg>
      </pc:sldChg>
    </pc:docChg>
  </pc:docChgLst>
  <pc:docChgLst>
    <pc:chgData name="Robinson, Jennifer" userId="565b6b42-ad9f-4b87-991b-4061de8dfafc" providerId="ADAL" clId="{1827E907-3891-463B-ABB8-0704EAB07B92}"/>
    <pc:docChg chg="modSld">
      <pc:chgData name="Robinson, Jennifer" userId="565b6b42-ad9f-4b87-991b-4061de8dfafc" providerId="ADAL" clId="{1827E907-3891-463B-ABB8-0704EAB07B92}" dt="2022-11-08T21:49:41.074" v="3" actId="255"/>
      <pc:docMkLst>
        <pc:docMk/>
      </pc:docMkLst>
      <pc:sldChg chg="modSp mod">
        <pc:chgData name="Robinson, Jennifer" userId="565b6b42-ad9f-4b87-991b-4061de8dfafc" providerId="ADAL" clId="{1827E907-3891-463B-ABB8-0704EAB07B92}" dt="2022-11-08T21:49:35.651" v="2" actId="255"/>
        <pc:sldMkLst>
          <pc:docMk/>
          <pc:sldMk cId="1102559366" sldId="274"/>
        </pc:sldMkLst>
        <pc:spChg chg="mod">
          <ac:chgData name="Robinson, Jennifer" userId="565b6b42-ad9f-4b87-991b-4061de8dfafc" providerId="ADAL" clId="{1827E907-3891-463B-ABB8-0704EAB07B92}" dt="2022-11-08T21:49:35.651" v="2" actId="255"/>
          <ac:spMkLst>
            <pc:docMk/>
            <pc:sldMk cId="1102559366" sldId="274"/>
            <ac:spMk id="44" creationId="{E46410AA-9335-4C3E-AEEE-43614C70E64D}"/>
          </ac:spMkLst>
        </pc:spChg>
      </pc:sldChg>
      <pc:sldChg chg="modSp mod">
        <pc:chgData name="Robinson, Jennifer" userId="565b6b42-ad9f-4b87-991b-4061de8dfafc" providerId="ADAL" clId="{1827E907-3891-463B-ABB8-0704EAB07B92}" dt="2022-11-08T21:49:41.074" v="3" actId="255"/>
        <pc:sldMkLst>
          <pc:docMk/>
          <pc:sldMk cId="3015444443" sldId="277"/>
        </pc:sldMkLst>
        <pc:spChg chg="mod">
          <ac:chgData name="Robinson, Jennifer" userId="565b6b42-ad9f-4b87-991b-4061de8dfafc" providerId="ADAL" clId="{1827E907-3891-463B-ABB8-0704EAB07B92}" dt="2022-11-08T21:49:41.074" v="3" actId="255"/>
          <ac:spMkLst>
            <pc:docMk/>
            <pc:sldMk cId="3015444443" sldId="277"/>
            <ac:spMk id="34" creationId="{49BEB672-5087-49D5-925B-410D7FCB2E0D}"/>
          </ac:spMkLst>
        </pc:spChg>
      </pc:sldChg>
      <pc:sldChg chg="modSp mod">
        <pc:chgData name="Robinson, Jennifer" userId="565b6b42-ad9f-4b87-991b-4061de8dfafc" providerId="ADAL" clId="{1827E907-3891-463B-ABB8-0704EAB07B92}" dt="2022-11-08T21:49:20.433" v="1" actId="20577"/>
        <pc:sldMkLst>
          <pc:docMk/>
          <pc:sldMk cId="1002511331" sldId="302"/>
        </pc:sldMkLst>
        <pc:spChg chg="mod">
          <ac:chgData name="Robinson, Jennifer" userId="565b6b42-ad9f-4b87-991b-4061de8dfafc" providerId="ADAL" clId="{1827E907-3891-463B-ABB8-0704EAB07B92}" dt="2022-11-08T21:49:20.433" v="1" actId="20577"/>
          <ac:spMkLst>
            <pc:docMk/>
            <pc:sldMk cId="1002511331" sldId="302"/>
            <ac:spMk id="4" creationId="{46BE5F69-E9BC-41C7-BF6B-EB4B224032B2}"/>
          </ac:spMkLst>
        </pc:spChg>
      </pc:sldChg>
    </pc:docChg>
  </pc:docChgLst>
  <pc:docChgLst>
    <pc:chgData name="Cicone, Laura" userId="d60addc7-6562-4f44-a0de-68d71e52773b" providerId="ADAL" clId="{7BC4BD38-5B81-480E-8B66-01097EB62345}"/>
    <pc:docChg chg="custSel addSld delSld modSld">
      <pc:chgData name="Cicone, Laura" userId="d60addc7-6562-4f44-a0de-68d71e52773b" providerId="ADAL" clId="{7BC4BD38-5B81-480E-8B66-01097EB62345}" dt="2022-11-15T20:39:56.951" v="28" actId="47"/>
      <pc:docMkLst>
        <pc:docMk/>
      </pc:docMkLst>
      <pc:sldChg chg="modNotesTx">
        <pc:chgData name="Cicone, Laura" userId="d60addc7-6562-4f44-a0de-68d71e52773b" providerId="ADAL" clId="{7BC4BD38-5B81-480E-8B66-01097EB62345}" dt="2022-10-31T13:03:36.965" v="12" actId="20577"/>
        <pc:sldMkLst>
          <pc:docMk/>
          <pc:sldMk cId="1711352330" sldId="256"/>
        </pc:sldMkLst>
      </pc:sldChg>
      <pc:sldChg chg="del">
        <pc:chgData name="Cicone, Laura" userId="d60addc7-6562-4f44-a0de-68d71e52773b" providerId="ADAL" clId="{7BC4BD38-5B81-480E-8B66-01097EB62345}" dt="2022-10-25T16:31:41.143" v="1" actId="47"/>
        <pc:sldMkLst>
          <pc:docMk/>
          <pc:sldMk cId="4081035233" sldId="259"/>
        </pc:sldMkLst>
      </pc:sldChg>
      <pc:sldChg chg="del">
        <pc:chgData name="Cicone, Laura" userId="d60addc7-6562-4f44-a0de-68d71e52773b" providerId="ADAL" clId="{7BC4BD38-5B81-480E-8B66-01097EB62345}" dt="2022-11-15T20:39:56.951" v="28" actId="47"/>
        <pc:sldMkLst>
          <pc:docMk/>
          <pc:sldMk cId="3476258832" sldId="266"/>
        </pc:sldMkLst>
      </pc:sldChg>
      <pc:sldChg chg="addSp delSp modSp mod modAnim modNotesTx">
        <pc:chgData name="Cicone, Laura" userId="d60addc7-6562-4f44-a0de-68d71e52773b" providerId="ADAL" clId="{7BC4BD38-5B81-480E-8B66-01097EB62345}" dt="2022-11-15T20:39:31.727" v="26"/>
        <pc:sldMkLst>
          <pc:docMk/>
          <pc:sldMk cId="3380238284" sldId="273"/>
        </pc:sldMkLst>
        <pc:spChg chg="add del mod">
          <ac:chgData name="Cicone, Laura" userId="d60addc7-6562-4f44-a0de-68d71e52773b" providerId="ADAL" clId="{7BC4BD38-5B81-480E-8B66-01097EB62345}" dt="2022-10-31T13:03:49.512" v="16" actId="478"/>
          <ac:spMkLst>
            <pc:docMk/>
            <pc:sldMk cId="3380238284" sldId="273"/>
            <ac:spMk id="3" creationId="{4304C853-3268-4132-94B9-748B0C4A3F74}"/>
          </ac:spMkLst>
        </pc:spChg>
        <pc:spChg chg="del">
          <ac:chgData name="Cicone, Laura" userId="d60addc7-6562-4f44-a0de-68d71e52773b" providerId="ADAL" clId="{7BC4BD38-5B81-480E-8B66-01097EB62345}" dt="2022-10-31T13:03:47.546" v="14" actId="478"/>
          <ac:spMkLst>
            <pc:docMk/>
            <pc:sldMk cId="3380238284" sldId="273"/>
            <ac:spMk id="4" creationId="{A3560EF0-DF41-40A6-889B-45B12E8526AE}"/>
          </ac:spMkLst>
        </pc:spChg>
        <pc:spChg chg="del">
          <ac:chgData name="Cicone, Laura" userId="d60addc7-6562-4f44-a0de-68d71e52773b" providerId="ADAL" clId="{7BC4BD38-5B81-480E-8B66-01097EB62345}" dt="2022-10-31T13:03:45.946" v="13" actId="478"/>
          <ac:spMkLst>
            <pc:docMk/>
            <pc:sldMk cId="3380238284" sldId="273"/>
            <ac:spMk id="5" creationId="{586496FA-FBA1-4991-B52E-BEE6274D1B8E}"/>
          </ac:spMkLst>
        </pc:spChg>
        <pc:spChg chg="add del mod">
          <ac:chgData name="Cicone, Laura" userId="d60addc7-6562-4f44-a0de-68d71e52773b" providerId="ADAL" clId="{7BC4BD38-5B81-480E-8B66-01097EB62345}" dt="2022-10-31T13:03:48.273" v="15" actId="478"/>
          <ac:spMkLst>
            <pc:docMk/>
            <pc:sldMk cId="3380238284" sldId="273"/>
            <ac:spMk id="7" creationId="{7DAE9571-EA2C-40FA-9297-F30282DCAB90}"/>
          </ac:spMkLst>
        </pc:spChg>
        <pc:picChg chg="add mod">
          <ac:chgData name="Cicone, Laura" userId="d60addc7-6562-4f44-a0de-68d71e52773b" providerId="ADAL" clId="{7BC4BD38-5B81-480E-8B66-01097EB62345}" dt="2022-10-31T13:04:02.336" v="18" actId="1076"/>
          <ac:picMkLst>
            <pc:docMk/>
            <pc:sldMk cId="3380238284" sldId="273"/>
            <ac:picMk id="8" creationId="{3DC46E8F-09F6-4F64-874F-B68D4A661A1B}"/>
          </ac:picMkLst>
        </pc:picChg>
      </pc:sldChg>
      <pc:sldChg chg="del">
        <pc:chgData name="Cicone, Laura" userId="d60addc7-6562-4f44-a0de-68d71e52773b" providerId="ADAL" clId="{7BC4BD38-5B81-480E-8B66-01097EB62345}" dt="2022-11-15T20:39:56.951" v="28" actId="47"/>
        <pc:sldMkLst>
          <pc:docMk/>
          <pc:sldMk cId="1102559366" sldId="274"/>
        </pc:sldMkLst>
      </pc:sldChg>
      <pc:sldChg chg="del">
        <pc:chgData name="Cicone, Laura" userId="d60addc7-6562-4f44-a0de-68d71e52773b" providerId="ADAL" clId="{7BC4BD38-5B81-480E-8B66-01097EB62345}" dt="2022-11-15T20:39:10.991" v="22" actId="47"/>
        <pc:sldMkLst>
          <pc:docMk/>
          <pc:sldMk cId="3393598430" sldId="286"/>
        </pc:sldMkLst>
      </pc:sldChg>
      <pc:sldChg chg="del">
        <pc:chgData name="Cicone, Laura" userId="d60addc7-6562-4f44-a0de-68d71e52773b" providerId="ADAL" clId="{7BC4BD38-5B81-480E-8B66-01097EB62345}" dt="2022-11-15T20:39:56.951" v="28" actId="47"/>
        <pc:sldMkLst>
          <pc:docMk/>
          <pc:sldMk cId="232077404" sldId="288"/>
        </pc:sldMkLst>
      </pc:sldChg>
      <pc:sldChg chg="del">
        <pc:chgData name="Cicone, Laura" userId="d60addc7-6562-4f44-a0de-68d71e52773b" providerId="ADAL" clId="{7BC4BD38-5B81-480E-8B66-01097EB62345}" dt="2022-11-15T20:39:56.951" v="28" actId="47"/>
        <pc:sldMkLst>
          <pc:docMk/>
          <pc:sldMk cId="536406714" sldId="289"/>
        </pc:sldMkLst>
      </pc:sldChg>
      <pc:sldChg chg="del">
        <pc:chgData name="Cicone, Laura" userId="d60addc7-6562-4f44-a0de-68d71e52773b" providerId="ADAL" clId="{7BC4BD38-5B81-480E-8B66-01097EB62345}" dt="2022-11-15T20:39:43.898" v="27" actId="47"/>
        <pc:sldMkLst>
          <pc:docMk/>
          <pc:sldMk cId="291782386" sldId="301"/>
        </pc:sldMkLst>
      </pc:sldChg>
      <pc:sldChg chg="del">
        <pc:chgData name="Cicone, Laura" userId="d60addc7-6562-4f44-a0de-68d71e52773b" providerId="ADAL" clId="{7BC4BD38-5B81-480E-8B66-01097EB62345}" dt="2022-11-15T20:38:43.411" v="21" actId="47"/>
        <pc:sldMkLst>
          <pc:docMk/>
          <pc:sldMk cId="1875973025" sldId="304"/>
        </pc:sldMkLst>
      </pc:sldChg>
      <pc:sldChg chg="add">
        <pc:chgData name="Cicone, Laura" userId="d60addc7-6562-4f44-a0de-68d71e52773b" providerId="ADAL" clId="{7BC4BD38-5B81-480E-8B66-01097EB62345}" dt="2022-10-25T16:31:36.738" v="0"/>
        <pc:sldMkLst>
          <pc:docMk/>
          <pc:sldMk cId="1678029957" sldId="306"/>
        </pc:sldMkLst>
      </pc:sldChg>
      <pc:sldChg chg="modNotesTx">
        <pc:chgData name="Cicone, Laura" userId="d60addc7-6562-4f44-a0de-68d71e52773b" providerId="ADAL" clId="{7BC4BD38-5B81-480E-8B66-01097EB62345}" dt="2022-11-15T20:39:18.319" v="24" actId="20577"/>
        <pc:sldMkLst>
          <pc:docMk/>
          <pc:sldMk cId="1872161139" sldId="3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Arcadia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Arcadia Municipal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Arcadia Municipal Airport created 72 jobs earning $3.8 million in payroll, contributed $6 million in value added, and generated a total economic impact (output) of $11.2 million.</a:t>
            </a:r>
          </a:p>
          <a:p>
            <a:endParaRPr lang="en-US"/>
          </a:p>
          <a:p>
            <a:r>
              <a:rPr lang="en-US"/>
              <a:t>This includes direct impacts of 41 jobs earning $2.1 million in payroll, contributing $3.1 million in value added, and generating a total economic impact (output) of $5.9 million.</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31 jobs earning $1.6 million in payroll, contributing $2.8 million in value added, and generating a total economic impact (output) of $5.2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Arcadia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Arcadia Municipal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5390EC69-E8FD-4BD7-88F9-30862007324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78029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4111269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872161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Arcadia Municipal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Arcadia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$3.8</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$6.0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$11.2</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72</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06">
            <a:hlinkClick r:id="" action="ppaction://media"/>
            <a:extLst>
              <a:ext uri="{FF2B5EF4-FFF2-40B4-BE49-F238E27FC236}">
                <a16:creationId xmlns:a16="http://schemas.microsoft.com/office/drawing/2014/main" id="{3DC46E8F-09F6-4F64-874F-B68D4A661A1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5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6561549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6852442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369126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218727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69649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182,369</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Arcadia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Arcadia Municipal Airport’s Total Economic Impact</vt:lpstr>
      <vt:lpstr>On-Airport Impacts</vt:lpstr>
      <vt:lpstr>Visitor Spending Impacts (Off-Airport)</vt:lpstr>
      <vt:lpstr>Airport Economic Impact Results</vt:lpstr>
      <vt:lpstr>TOTAL Arcadia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2022-12-07T21:15:14Z</dcterms:modified>
</cp:coreProperties>
</file>